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 id="2147483690" r:id="rId6"/>
  </p:sldMasterIdLst>
  <p:notesMasterIdLst>
    <p:notesMasterId r:id="rId32"/>
  </p:notesMasterIdLst>
  <p:handoutMasterIdLst>
    <p:handoutMasterId r:id="rId33"/>
  </p:handoutMasterIdLst>
  <p:sldIdLst>
    <p:sldId id="309" r:id="rId7"/>
    <p:sldId id="335" r:id="rId8"/>
    <p:sldId id="333" r:id="rId9"/>
    <p:sldId id="340" r:id="rId10"/>
    <p:sldId id="316" r:id="rId11"/>
    <p:sldId id="338" r:id="rId12"/>
    <p:sldId id="339" r:id="rId13"/>
    <p:sldId id="345" r:id="rId14"/>
    <p:sldId id="343" r:id="rId15"/>
    <p:sldId id="347" r:id="rId16"/>
    <p:sldId id="320" r:id="rId17"/>
    <p:sldId id="350" r:id="rId18"/>
    <p:sldId id="351" r:id="rId19"/>
    <p:sldId id="352" r:id="rId20"/>
    <p:sldId id="358" r:id="rId21"/>
    <p:sldId id="353" r:id="rId22"/>
    <p:sldId id="348" r:id="rId23"/>
    <p:sldId id="359" r:id="rId24"/>
    <p:sldId id="360" r:id="rId25"/>
    <p:sldId id="354" r:id="rId26"/>
    <p:sldId id="341" r:id="rId27"/>
    <p:sldId id="362" r:id="rId28"/>
    <p:sldId id="355" r:id="rId29"/>
    <p:sldId id="364" r:id="rId30"/>
    <p:sldId id="36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BB"/>
    <a:srgbClr val="1E2EFF"/>
    <a:srgbClr val="E5044F"/>
    <a:srgbClr val="FE066D"/>
    <a:srgbClr val="C70129"/>
    <a:srgbClr val="7E00FF"/>
    <a:srgbClr val="FFB600"/>
    <a:srgbClr val="70E6E1"/>
    <a:srgbClr val="FFCCCC"/>
    <a:srgbClr val="D8D8D8"/>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44" autoAdjust="0"/>
    <p:restoredTop sz="75000" autoAdjust="0"/>
  </p:normalViewPr>
  <p:slideViewPr>
    <p:cSldViewPr snapToGrid="0">
      <p:cViewPr varScale="1">
        <p:scale>
          <a:sx n="83" d="100"/>
          <a:sy n="83" d="100"/>
        </p:scale>
        <p:origin x="1728" y="84"/>
      </p:cViewPr>
      <p:guideLst/>
    </p:cSldViewPr>
  </p:slideViewPr>
  <p:notesTextViewPr>
    <p:cViewPr>
      <p:scale>
        <a:sx n="1" d="1"/>
        <a:sy n="1" d="1"/>
      </p:scale>
      <p:origin x="0" y="0"/>
    </p:cViewPr>
  </p:notesTextViewPr>
  <p:sorterViewPr>
    <p:cViewPr>
      <p:scale>
        <a:sx n="70" d="100"/>
        <a:sy n="70" d="100"/>
      </p:scale>
      <p:origin x="0" y="0"/>
    </p:cViewPr>
  </p:sorterViewPr>
  <p:notesViewPr>
    <p:cSldViewPr snapToGrid="0">
      <p:cViewPr varScale="1">
        <p:scale>
          <a:sx n="50" d="100"/>
          <a:sy n="50" d="100"/>
        </p:scale>
        <p:origin x="2574" y="1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BD7333-DD87-4773-BED3-E2892A4094EE}" type="datetimeFigureOut">
              <a:rPr lang="en-US" smtClean="0"/>
              <a:t>2/11/2018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A0E21C-7E3E-40C1-A5B4-152F0F11E190}" type="slidenum">
              <a:rPr lang="en-US" smtClean="0"/>
              <a:t>‹#›</a:t>
            </a:fld>
            <a:endParaRPr lang="en-US" dirty="0"/>
          </a:p>
        </p:txBody>
      </p:sp>
    </p:spTree>
    <p:extLst>
      <p:ext uri="{BB962C8B-B14F-4D97-AF65-F5344CB8AC3E}">
        <p14:creationId xmlns:p14="http://schemas.microsoft.com/office/powerpoint/2010/main" val="1635044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9D084F-DC83-4EB0-8CED-52E9AA3ECA1C}" type="datetimeFigureOut">
              <a:rPr lang="en-US" smtClean="0"/>
              <a:t>2/11/2018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157E0A-F321-48DC-AF94-681D4DCF344D}" type="slidenum">
              <a:rPr lang="en-US" smtClean="0"/>
              <a:t>‹#›</a:t>
            </a:fld>
            <a:endParaRPr lang="en-US" dirty="0"/>
          </a:p>
        </p:txBody>
      </p:sp>
    </p:spTree>
    <p:extLst>
      <p:ext uri="{BB962C8B-B14F-4D97-AF65-F5344CB8AC3E}">
        <p14:creationId xmlns:p14="http://schemas.microsoft.com/office/powerpoint/2010/main" val="3796904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157E0A-F321-48DC-AF94-681D4DCF344D}" type="slidenum">
              <a:rPr lang="en-US" smtClean="0"/>
              <a:t>1</a:t>
            </a:fld>
            <a:endParaRPr lang="en-US" dirty="0"/>
          </a:p>
        </p:txBody>
      </p:sp>
    </p:spTree>
    <p:extLst>
      <p:ext uri="{BB962C8B-B14F-4D97-AF65-F5344CB8AC3E}">
        <p14:creationId xmlns:p14="http://schemas.microsoft.com/office/powerpoint/2010/main" val="132460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800" dirty="0"/>
              <a:t>ServiceNow is a cloud computing company founded in 2004 in San Diego. Shortly after going public, ServiceNow relocated its HQ from San Diego to Santa Clara.</a:t>
            </a:r>
          </a:p>
          <a:p>
            <a:pPr lvl="0"/>
            <a:endParaRPr lang="en-US" sz="1800" dirty="0"/>
          </a:p>
          <a:p>
            <a:pPr lvl="0"/>
            <a:r>
              <a:rPr lang="en-US" sz="1800" dirty="0"/>
              <a:t>NYSE: NOW</a:t>
            </a:r>
          </a:p>
          <a:p>
            <a:pPr lvl="0"/>
            <a:r>
              <a:rPr lang="en-US" sz="1800" dirty="0"/>
              <a:t>ServiceNow was the first technology company taken public by Morgan Stanley since Facebook and at the time some called it the anti-Facebook or the company that revived the IPO market.</a:t>
            </a:r>
          </a:p>
        </p:txBody>
      </p:sp>
      <p:sp>
        <p:nvSpPr>
          <p:cNvPr id="4" name="Slide Number Placeholder 3"/>
          <p:cNvSpPr>
            <a:spLocks noGrp="1"/>
          </p:cNvSpPr>
          <p:nvPr>
            <p:ph type="sldNum" sz="quarter" idx="10"/>
          </p:nvPr>
        </p:nvSpPr>
        <p:spPr/>
        <p:txBody>
          <a:bodyPr/>
          <a:lstStyle/>
          <a:p>
            <a:fld id="{AC157E0A-F321-48DC-AF94-681D4DCF344D}" type="slidenum">
              <a:rPr lang="en-US" smtClean="0"/>
              <a:t>10</a:t>
            </a:fld>
            <a:endParaRPr lang="en-US"/>
          </a:p>
        </p:txBody>
      </p:sp>
    </p:spTree>
    <p:extLst>
      <p:ext uri="{BB962C8B-B14F-4D97-AF65-F5344CB8AC3E}">
        <p14:creationId xmlns:p14="http://schemas.microsoft.com/office/powerpoint/2010/main" val="2781053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Most enterprises would choose cloud solutions (such as ServiceNow) over on-</a:t>
            </a:r>
            <a:r>
              <a:rPr lang="en-US" dirty="0" err="1"/>
              <a:t>prem</a:t>
            </a:r>
            <a:r>
              <a:rPr lang="en-US" dirty="0"/>
              <a:t> solutions.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ServiceNow cloud infrastructure is always on. No customer instance is ever offline or taken down for any reason.</a:t>
            </a:r>
          </a:p>
        </p:txBody>
      </p:sp>
      <p:sp>
        <p:nvSpPr>
          <p:cNvPr id="4" name="Slide Number Placeholder 3"/>
          <p:cNvSpPr>
            <a:spLocks noGrp="1"/>
          </p:cNvSpPr>
          <p:nvPr>
            <p:ph type="sldNum" sz="quarter" idx="10"/>
          </p:nvPr>
        </p:nvSpPr>
        <p:spPr/>
        <p:txBody>
          <a:bodyPr/>
          <a:lstStyle/>
          <a:p>
            <a:fld id="{AC157E0A-F321-48DC-AF94-681D4DCF344D}" type="slidenum">
              <a:rPr lang="en-US" smtClean="0"/>
              <a:t>11</a:t>
            </a:fld>
            <a:endParaRPr lang="en-US" dirty="0"/>
          </a:p>
        </p:txBody>
      </p:sp>
    </p:spTree>
    <p:extLst>
      <p:ext uri="{BB962C8B-B14F-4D97-AF65-F5344CB8AC3E}">
        <p14:creationId xmlns:p14="http://schemas.microsoft.com/office/powerpoint/2010/main" val="2888023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ServiceNow’s cloud infrastructure uses an advanced multi-instance architecture so every customer gets its own unique application logic and database.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Ensures that your instance is logically separated from all other tenants in our cloud environment.</a:t>
            </a:r>
          </a:p>
        </p:txBody>
      </p:sp>
      <p:sp>
        <p:nvSpPr>
          <p:cNvPr id="4" name="Slide Number Placeholder 3"/>
          <p:cNvSpPr>
            <a:spLocks noGrp="1"/>
          </p:cNvSpPr>
          <p:nvPr>
            <p:ph type="sldNum" sz="quarter" idx="10"/>
          </p:nvPr>
        </p:nvSpPr>
        <p:spPr/>
        <p:txBody>
          <a:bodyPr/>
          <a:lstStyle/>
          <a:p>
            <a:fld id="{AC157E0A-F321-48DC-AF94-681D4DCF344D}" type="slidenum">
              <a:rPr lang="en-US" smtClean="0"/>
              <a:t>12</a:t>
            </a:fld>
            <a:endParaRPr lang="en-US" dirty="0"/>
          </a:p>
        </p:txBody>
      </p:sp>
    </p:spTree>
    <p:extLst>
      <p:ext uri="{BB962C8B-B14F-4D97-AF65-F5344CB8AC3E}">
        <p14:creationId xmlns:p14="http://schemas.microsoft.com/office/powerpoint/2010/main" val="563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0">
              <a:buFont typeface="Arial" panose="020B0604020202020204" pitchFamily="34" charset="0"/>
              <a:buNone/>
            </a:pPr>
            <a:r>
              <a:rPr lang="en-US" sz="2400" dirty="0"/>
              <a:t>ServiceNow secures their cloud and customer data using multiple technologies and levels of security that have been certified compliant by third-party organizations.</a:t>
            </a:r>
          </a:p>
        </p:txBody>
      </p:sp>
      <p:sp>
        <p:nvSpPr>
          <p:cNvPr id="4" name="Slide Number Placeholder 3"/>
          <p:cNvSpPr>
            <a:spLocks noGrp="1"/>
          </p:cNvSpPr>
          <p:nvPr>
            <p:ph type="sldNum" sz="quarter" idx="10"/>
          </p:nvPr>
        </p:nvSpPr>
        <p:spPr/>
        <p:txBody>
          <a:bodyPr/>
          <a:lstStyle/>
          <a:p>
            <a:fld id="{AC157E0A-F321-48DC-AF94-681D4DCF344D}" type="slidenum">
              <a:rPr lang="en-US" smtClean="0"/>
              <a:t>13</a:t>
            </a:fld>
            <a:endParaRPr lang="en-US" dirty="0"/>
          </a:p>
        </p:txBody>
      </p:sp>
    </p:spTree>
    <p:extLst>
      <p:ext uri="{BB962C8B-B14F-4D97-AF65-F5344CB8AC3E}">
        <p14:creationId xmlns:p14="http://schemas.microsoft.com/office/powerpoint/2010/main" val="266533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Nonstop Cloud is designed for Global 2000 enterprises in terms of availability, location, and scale.</a:t>
            </a:r>
          </a:p>
          <a:p>
            <a:r>
              <a:rPr lang="en-US" dirty="0"/>
              <a:t>We run 8 pairs/16 data centers across 5 continents to meet our customer’s physical location and data sovereignty needs.</a:t>
            </a:r>
          </a:p>
          <a:p>
            <a:r>
              <a:rPr lang="en-US" dirty="0"/>
              <a:t>We focus on near‑perfect availability, own and operate all our data center equipment and hire full‑time data center employees.</a:t>
            </a:r>
          </a:p>
        </p:txBody>
      </p:sp>
      <p:sp>
        <p:nvSpPr>
          <p:cNvPr id="4" name="Slide Number Placeholder 3"/>
          <p:cNvSpPr>
            <a:spLocks noGrp="1"/>
          </p:cNvSpPr>
          <p:nvPr>
            <p:ph type="sldNum" sz="quarter" idx="10"/>
          </p:nvPr>
        </p:nvSpPr>
        <p:spPr/>
        <p:txBody>
          <a:bodyPr/>
          <a:lstStyle/>
          <a:p>
            <a:fld id="{AC157E0A-F321-48DC-AF94-681D4DCF344D}" type="slidenum">
              <a:rPr lang="en-US" smtClean="0"/>
              <a:t>14</a:t>
            </a:fld>
            <a:endParaRPr lang="en-US" dirty="0"/>
          </a:p>
        </p:txBody>
      </p:sp>
    </p:spTree>
    <p:extLst>
      <p:ext uri="{BB962C8B-B14F-4D97-AF65-F5344CB8AC3E}">
        <p14:creationId xmlns:p14="http://schemas.microsoft.com/office/powerpoint/2010/main" val="124842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Provide consistency across processes with shared configuration items and service level goals.</a:t>
            </a:r>
          </a:p>
          <a:p>
            <a:pPr marL="228600" indent="-228600">
              <a:buAutoNum type="arabicPeriod"/>
            </a:pPr>
            <a:r>
              <a:rPr lang="en-US" dirty="0"/>
              <a:t>Use Agent Intelligence to automatically triage incidents, and integrated collaboration to improve teamwork.</a:t>
            </a:r>
          </a:p>
          <a:p>
            <a:pPr marL="228600" indent="-228600">
              <a:buAutoNum type="arabicPeriod"/>
            </a:pPr>
            <a:r>
              <a:rPr lang="en-US" dirty="0"/>
              <a:t>Automate discovery of IT services and assets to gain visibility into cost of ownership and get fast resolution.</a:t>
            </a:r>
          </a:p>
          <a:p>
            <a:pPr marL="228600" indent="-228600">
              <a:buAutoNum type="arabicPeriod"/>
            </a:pPr>
            <a:r>
              <a:rPr lang="en-US" dirty="0"/>
              <a:t>Use dashboards to get actionable insight into service demand, service level compliance, and other key performance indicators.</a:t>
            </a:r>
          </a:p>
          <a:p>
            <a:pPr marL="228600" indent="-228600">
              <a:buAutoNum type="arabicPeriod"/>
            </a:pPr>
            <a:r>
              <a:rPr lang="en-US" dirty="0"/>
              <a:t>Request and track services through a single service portal and from any device – creating a consumer-like experience.</a:t>
            </a:r>
          </a:p>
          <a:p>
            <a:pPr marL="228600" indent="-228600">
              <a:buAutoNum type="arabicPeriod"/>
            </a:pPr>
            <a:r>
              <a:rPr lang="en-US" dirty="0"/>
              <a:t>Drive IT efficiencies and reduce costs by consolidating on-premises tools and infrastructure on the ServiceNow platform.</a:t>
            </a:r>
          </a:p>
        </p:txBody>
      </p:sp>
      <p:sp>
        <p:nvSpPr>
          <p:cNvPr id="4" name="Slide Number Placeholder 3"/>
          <p:cNvSpPr>
            <a:spLocks noGrp="1"/>
          </p:cNvSpPr>
          <p:nvPr>
            <p:ph type="sldNum" sz="quarter" idx="10"/>
          </p:nvPr>
        </p:nvSpPr>
        <p:spPr/>
        <p:txBody>
          <a:bodyPr/>
          <a:lstStyle/>
          <a:p>
            <a:fld id="{AC157E0A-F321-48DC-AF94-681D4DCF344D}" type="slidenum">
              <a:rPr lang="en-US" smtClean="0"/>
              <a:t>15</a:t>
            </a:fld>
            <a:endParaRPr lang="en-US" dirty="0"/>
          </a:p>
        </p:txBody>
      </p:sp>
    </p:spTree>
    <p:extLst>
      <p:ext uri="{BB962C8B-B14F-4D97-AF65-F5344CB8AC3E}">
        <p14:creationId xmlns:p14="http://schemas.microsoft.com/office/powerpoint/2010/main" val="42563741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Accenture’s ServiceNow practice helps organizations determine how to best respond to changing business needs and coordinate services across the enterprise for greater speed, agility and efficiently, all delivered at scale.</a:t>
            </a:r>
          </a:p>
        </p:txBody>
      </p:sp>
      <p:sp>
        <p:nvSpPr>
          <p:cNvPr id="4" name="Slide Number Placeholder 3"/>
          <p:cNvSpPr>
            <a:spLocks noGrp="1"/>
          </p:cNvSpPr>
          <p:nvPr>
            <p:ph type="sldNum" sz="quarter" idx="10"/>
          </p:nvPr>
        </p:nvSpPr>
        <p:spPr/>
        <p:txBody>
          <a:bodyPr/>
          <a:lstStyle/>
          <a:p>
            <a:fld id="{AC157E0A-F321-48DC-AF94-681D4DCF344D}" type="slidenum">
              <a:rPr lang="en-US" smtClean="0"/>
              <a:t>16</a:t>
            </a:fld>
            <a:endParaRPr lang="en-US" dirty="0"/>
          </a:p>
        </p:txBody>
      </p:sp>
    </p:spTree>
    <p:extLst>
      <p:ext uri="{BB962C8B-B14F-4D97-AF65-F5344CB8AC3E}">
        <p14:creationId xmlns:p14="http://schemas.microsoft.com/office/powerpoint/2010/main" val="669344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Accenture has significantly more ServiceNow Trainers than ServiceNow itself.</a:t>
            </a:r>
          </a:p>
          <a:p>
            <a:r>
              <a:rPr lang="en-US" dirty="0"/>
              <a:t>We offer various types of mixed media training with courses for admins/end users as well as custom training packages.</a:t>
            </a:r>
          </a:p>
          <a:p>
            <a:endParaRPr lang="en-US" dirty="0"/>
          </a:p>
        </p:txBody>
      </p:sp>
      <p:sp>
        <p:nvSpPr>
          <p:cNvPr id="4" name="Slide Number Placeholder 3"/>
          <p:cNvSpPr>
            <a:spLocks noGrp="1"/>
          </p:cNvSpPr>
          <p:nvPr>
            <p:ph type="sldNum" sz="quarter" idx="10"/>
          </p:nvPr>
        </p:nvSpPr>
        <p:spPr/>
        <p:txBody>
          <a:bodyPr/>
          <a:lstStyle/>
          <a:p>
            <a:fld id="{AC157E0A-F321-48DC-AF94-681D4DCF344D}" type="slidenum">
              <a:rPr lang="en-US" smtClean="0"/>
              <a:t>17</a:t>
            </a:fld>
            <a:endParaRPr lang="en-US" dirty="0"/>
          </a:p>
        </p:txBody>
      </p:sp>
    </p:spTree>
    <p:extLst>
      <p:ext uri="{BB962C8B-B14F-4D97-AF65-F5344CB8AC3E}">
        <p14:creationId xmlns:p14="http://schemas.microsoft.com/office/powerpoint/2010/main" val="1918077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statement of work (SOW) defines project-specific activities, deliverables, and timelines for us to provide services to a client.</a:t>
            </a:r>
          </a:p>
        </p:txBody>
      </p:sp>
      <p:sp>
        <p:nvSpPr>
          <p:cNvPr id="4" name="Slide Number Placeholder 3"/>
          <p:cNvSpPr>
            <a:spLocks noGrp="1"/>
          </p:cNvSpPr>
          <p:nvPr>
            <p:ph type="sldNum" sz="quarter" idx="10"/>
          </p:nvPr>
        </p:nvSpPr>
        <p:spPr/>
        <p:txBody>
          <a:bodyPr/>
          <a:lstStyle/>
          <a:p>
            <a:fld id="{AC157E0A-F321-48DC-AF94-681D4DCF344D}" type="slidenum">
              <a:rPr lang="en-US" smtClean="0"/>
              <a:t>18</a:t>
            </a:fld>
            <a:endParaRPr lang="en-US" dirty="0"/>
          </a:p>
        </p:txBody>
      </p:sp>
    </p:spTree>
    <p:extLst>
      <p:ext uri="{BB962C8B-B14F-4D97-AF65-F5344CB8AC3E}">
        <p14:creationId xmlns:p14="http://schemas.microsoft.com/office/powerpoint/2010/main" val="2229090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157E0A-F321-48DC-AF94-681D4DCF344D}" type="slidenum">
              <a:rPr lang="en-US" smtClean="0"/>
              <a:t>19</a:t>
            </a:fld>
            <a:endParaRPr lang="en-US" dirty="0"/>
          </a:p>
        </p:txBody>
      </p:sp>
    </p:spTree>
    <p:extLst>
      <p:ext uri="{BB962C8B-B14F-4D97-AF65-F5344CB8AC3E}">
        <p14:creationId xmlns:p14="http://schemas.microsoft.com/office/powerpoint/2010/main" val="3670657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157E0A-F321-48DC-AF94-681D4DCF344D}" type="slidenum">
              <a:rPr lang="en-US" smtClean="0"/>
              <a:t>2</a:t>
            </a:fld>
            <a:endParaRPr lang="en-US"/>
          </a:p>
        </p:txBody>
      </p:sp>
    </p:spTree>
    <p:extLst>
      <p:ext uri="{BB962C8B-B14F-4D97-AF65-F5344CB8AC3E}">
        <p14:creationId xmlns:p14="http://schemas.microsoft.com/office/powerpoint/2010/main" val="29521862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157E0A-F321-48DC-AF94-681D4DCF344D}" type="slidenum">
              <a:rPr lang="en-US" smtClean="0"/>
              <a:t>20</a:t>
            </a:fld>
            <a:endParaRPr lang="en-US" dirty="0"/>
          </a:p>
        </p:txBody>
      </p:sp>
    </p:spTree>
    <p:extLst>
      <p:ext uri="{BB962C8B-B14F-4D97-AF65-F5344CB8AC3E}">
        <p14:creationId xmlns:p14="http://schemas.microsoft.com/office/powerpoint/2010/main" val="40874470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CLIENT: largest technology merger in history, Canada’s largest independent oil &amp; gas producer, Accenture CIO</a:t>
            </a:r>
          </a:p>
        </p:txBody>
      </p:sp>
      <p:sp>
        <p:nvSpPr>
          <p:cNvPr id="4" name="Slide Number Placeholder 3"/>
          <p:cNvSpPr>
            <a:spLocks noGrp="1"/>
          </p:cNvSpPr>
          <p:nvPr>
            <p:ph type="sldNum" sz="quarter" idx="10"/>
          </p:nvPr>
        </p:nvSpPr>
        <p:spPr/>
        <p:txBody>
          <a:bodyPr/>
          <a:lstStyle/>
          <a:p>
            <a:fld id="{AC157E0A-F321-48DC-AF94-681D4DCF344D}" type="slidenum">
              <a:rPr lang="en-US" smtClean="0"/>
              <a:t>21</a:t>
            </a:fld>
            <a:endParaRPr lang="en-US"/>
          </a:p>
        </p:txBody>
      </p:sp>
    </p:spTree>
    <p:extLst>
      <p:ext uri="{BB962C8B-B14F-4D97-AF65-F5344CB8AC3E}">
        <p14:creationId xmlns:p14="http://schemas.microsoft.com/office/powerpoint/2010/main" val="14518781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157E0A-F321-48DC-AF94-681D4DCF344D}" type="slidenum">
              <a:rPr lang="en-US" smtClean="0"/>
              <a:t>22</a:t>
            </a:fld>
            <a:endParaRPr lang="en-US"/>
          </a:p>
        </p:txBody>
      </p:sp>
    </p:spTree>
    <p:extLst>
      <p:ext uri="{BB962C8B-B14F-4D97-AF65-F5344CB8AC3E}">
        <p14:creationId xmlns:p14="http://schemas.microsoft.com/office/powerpoint/2010/main" val="3203938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https://my.flightradar24.com/tabasaur</a:t>
            </a:r>
          </a:p>
        </p:txBody>
      </p:sp>
      <p:sp>
        <p:nvSpPr>
          <p:cNvPr id="4" name="Slide Number Placeholder 3"/>
          <p:cNvSpPr>
            <a:spLocks noGrp="1"/>
          </p:cNvSpPr>
          <p:nvPr>
            <p:ph type="sldNum" sz="quarter" idx="10"/>
          </p:nvPr>
        </p:nvSpPr>
        <p:spPr/>
        <p:txBody>
          <a:bodyPr/>
          <a:lstStyle/>
          <a:p>
            <a:fld id="{AC157E0A-F321-48DC-AF94-681D4DCF344D}" type="slidenum">
              <a:rPr lang="en-US" smtClean="0"/>
              <a:t>23</a:t>
            </a:fld>
            <a:endParaRPr lang="en-US" dirty="0"/>
          </a:p>
        </p:txBody>
      </p:sp>
    </p:spTree>
    <p:extLst>
      <p:ext uri="{BB962C8B-B14F-4D97-AF65-F5344CB8AC3E}">
        <p14:creationId xmlns:p14="http://schemas.microsoft.com/office/powerpoint/2010/main" val="1806586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Many people work their whole lives to climb the corporate ladder and begin working on company-wide strategic problems. There are very few professions or opportunities where you can skip the years of executing day to day duties and jump straight to working on and solving these problems. Consulting presents a unique opportunity to get exposure to this type of thinking. Whether or not you stay in consulting, knowing what keeps senior leaders up at night—and knowing that you can help them address those issues—is a huge reason to get into the field.</a:t>
            </a:r>
          </a:p>
          <a:p>
            <a:pPr marL="228600" indent="-228600">
              <a:buAutoNum type="arabicPeriod"/>
            </a:pPr>
            <a:r>
              <a:rPr lang="en-US" dirty="0"/>
              <a:t>New grads are often unsure which career field or industry they want to get into. Due to its nature of frequently changing projects, consulting allows you to rapidly try out industries, functional areas, and geographies to see what you like the most. Even if you are sure of a specific industry, consulting gives you the chance to see different company cultures. </a:t>
            </a:r>
          </a:p>
          <a:p>
            <a:pPr marL="228600" indent="-228600">
              <a:buAutoNum type="arabicPeriod"/>
            </a:pPr>
            <a:r>
              <a:rPr lang="en-US" dirty="0"/>
              <a:t>Joining a consulting firm is one of the quickest and most effective ways to build a vast and valuable network. You will work with multiple clients and stakeholders through the course of your different projects. This will allow you to build relationships across multiple organizations with usually quite senior individuals…. Which can turn into job offers, other consulting engagements, or mentorships. Working in consulting will allow you to work with individuals who share many of your same characteristics—it’s like a gathering A-type personalities.</a:t>
            </a:r>
          </a:p>
          <a:p>
            <a:pPr marL="228600" indent="-228600">
              <a:buAutoNum type="arabicPeriod"/>
            </a:pPr>
            <a:r>
              <a:rPr lang="en-US" dirty="0"/>
              <a:t>Learn on the job. Because projects are fast-paced and you are typically working with teams, you get to learn quickly from those who are more experienced and you’ll soon find yourself becoming an “expert” in all kinds of fields. Consultants are also expected to stay ahead of trends, so not only will you be reading about large macro trends in the industry or affecting your client, but you will also challenge and discuss these trends with other people you work with.</a:t>
            </a:r>
          </a:p>
          <a:p>
            <a:pPr marL="228600" indent="-228600">
              <a:buAutoNum type="arabicPeriod"/>
            </a:pPr>
            <a:r>
              <a:rPr lang="en-US" dirty="0"/>
              <a:t>Plenty of opportunities to learn, grow, and progress as a professional. Word on the street is… 5 years of consulting = 1 year office job. </a:t>
            </a:r>
          </a:p>
        </p:txBody>
      </p:sp>
      <p:sp>
        <p:nvSpPr>
          <p:cNvPr id="4" name="Slide Number Placeholder 3"/>
          <p:cNvSpPr>
            <a:spLocks noGrp="1"/>
          </p:cNvSpPr>
          <p:nvPr>
            <p:ph type="sldNum" sz="quarter" idx="10"/>
          </p:nvPr>
        </p:nvSpPr>
        <p:spPr/>
        <p:txBody>
          <a:bodyPr/>
          <a:lstStyle/>
          <a:p>
            <a:fld id="{AC157E0A-F321-48DC-AF94-681D4DCF344D}" type="slidenum">
              <a:rPr lang="en-US" smtClean="0"/>
              <a:t>24</a:t>
            </a:fld>
            <a:endParaRPr lang="en-US"/>
          </a:p>
        </p:txBody>
      </p:sp>
    </p:spTree>
    <p:extLst>
      <p:ext uri="{BB962C8B-B14F-4D97-AF65-F5344CB8AC3E}">
        <p14:creationId xmlns:p14="http://schemas.microsoft.com/office/powerpoint/2010/main" val="7646946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AC157E0A-F321-48DC-AF94-681D4DCF344D}" type="slidenum">
              <a:rPr lang="en-US" smtClean="0"/>
              <a:t>25</a:t>
            </a:fld>
            <a:endParaRPr lang="en-US"/>
          </a:p>
        </p:txBody>
      </p:sp>
    </p:spTree>
    <p:extLst>
      <p:ext uri="{BB962C8B-B14F-4D97-AF65-F5344CB8AC3E}">
        <p14:creationId xmlns:p14="http://schemas.microsoft.com/office/powerpoint/2010/main" val="3211688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157E0A-F321-48DC-AF94-681D4DCF344D}" type="slidenum">
              <a:rPr lang="en-US" smtClean="0"/>
              <a:t>3</a:t>
            </a:fld>
            <a:endParaRPr lang="en-US" dirty="0"/>
          </a:p>
        </p:txBody>
      </p:sp>
    </p:spTree>
    <p:extLst>
      <p:ext uri="{BB962C8B-B14F-4D97-AF65-F5344CB8AC3E}">
        <p14:creationId xmlns:p14="http://schemas.microsoft.com/office/powerpoint/2010/main" val="3734217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157E0A-F321-48DC-AF94-681D4DCF344D}" type="slidenum">
              <a:rPr lang="en-US" smtClean="0"/>
              <a:t>4</a:t>
            </a:fld>
            <a:endParaRPr lang="en-US" dirty="0"/>
          </a:p>
        </p:txBody>
      </p:sp>
    </p:spTree>
    <p:extLst>
      <p:ext uri="{BB962C8B-B14F-4D97-AF65-F5344CB8AC3E}">
        <p14:creationId xmlns:p14="http://schemas.microsoft.com/office/powerpoint/2010/main" val="3604786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5 businesses – strategy, consulting, digital, technology, and operations – develop and deliver integrated services and solutions for our clients.</a:t>
            </a:r>
          </a:p>
          <a:p>
            <a:endParaRPr lang="en-US" dirty="0"/>
          </a:p>
          <a:p>
            <a:r>
              <a:rPr lang="en-US" b="1" dirty="0"/>
              <a:t>STRATEGY</a:t>
            </a:r>
            <a:r>
              <a:rPr lang="en-US" dirty="0"/>
              <a:t> – The people who come in, do a health check, recommend a future state, and design a plan to get there.</a:t>
            </a:r>
          </a:p>
          <a:p>
            <a:r>
              <a:rPr lang="en-US" b="1" dirty="0"/>
              <a:t>CONSULTING</a:t>
            </a:r>
            <a:r>
              <a:rPr lang="en-US" dirty="0"/>
              <a:t> – The people who come in and help the client follow that plan through change management, training, project planning, systems integration, etc. Industry-specific business model transformation, meaning you’re aligned to delivering solutions based on a specific industry such as Financial Services or Health. </a:t>
            </a:r>
          </a:p>
          <a:p>
            <a:r>
              <a:rPr lang="en-US" b="1" dirty="0"/>
              <a:t>DIGITAL</a:t>
            </a:r>
            <a:r>
              <a:rPr lang="en-US" dirty="0"/>
              <a:t> – combines our capabilities in digital marketing, analytics, and mobility</a:t>
            </a:r>
          </a:p>
          <a:p>
            <a:r>
              <a:rPr lang="en-US" b="1" dirty="0"/>
              <a:t>TECHNOLOGY</a:t>
            </a:r>
            <a:r>
              <a:rPr lang="en-US" dirty="0"/>
              <a:t> – Provide insights for CIOs and tech leaders to futureproof IT by delivering solutions based on a specific technology, like Salesforce or Oracle.</a:t>
            </a:r>
          </a:p>
          <a:p>
            <a:r>
              <a:rPr lang="en-US" b="1" dirty="0"/>
              <a:t>OPERATIONS</a:t>
            </a:r>
            <a:r>
              <a:rPr lang="en-US" dirty="0"/>
              <a:t> – Offer insights to help C-Suite executives attain high performance through BPS, AAS, infrastructure, and cloud. Provides technical solutions that can be based on the latest technical trends, like data migration between data centers or cloud-based solutions like ServiceNow. </a:t>
            </a:r>
          </a:p>
          <a:p>
            <a:endParaRPr lang="en-US" dirty="0"/>
          </a:p>
          <a:p>
            <a:r>
              <a:rPr lang="en-US" dirty="0"/>
              <a:t>college grads enter as analysts, move up to consultant, then managing positions</a:t>
            </a:r>
          </a:p>
        </p:txBody>
      </p:sp>
      <p:sp>
        <p:nvSpPr>
          <p:cNvPr id="4" name="Slide Number Placeholder 3"/>
          <p:cNvSpPr>
            <a:spLocks noGrp="1"/>
          </p:cNvSpPr>
          <p:nvPr>
            <p:ph type="sldNum" sz="quarter" idx="10"/>
          </p:nvPr>
        </p:nvSpPr>
        <p:spPr/>
        <p:txBody>
          <a:bodyPr/>
          <a:lstStyle/>
          <a:p>
            <a:fld id="{AC157E0A-F321-48DC-AF94-681D4DCF344D}" type="slidenum">
              <a:rPr lang="en-US" smtClean="0"/>
              <a:t>5</a:t>
            </a:fld>
            <a:endParaRPr lang="en-US" dirty="0"/>
          </a:p>
        </p:txBody>
      </p:sp>
    </p:spTree>
    <p:extLst>
      <p:ext uri="{BB962C8B-B14F-4D97-AF65-F5344CB8AC3E}">
        <p14:creationId xmlns:p14="http://schemas.microsoft.com/office/powerpoint/2010/main" val="759872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partner with 95 of the Fortune Global 100 and more than three-quarters of the Fortune Global 500.</a:t>
            </a:r>
          </a:p>
          <a:p>
            <a:endParaRPr lang="en-US" dirty="0"/>
          </a:p>
          <a:p>
            <a:r>
              <a:rPr lang="en-US" dirty="0"/>
              <a:t>#40 – 2018 Fortune’s World’s Most Admired Companies [#41, 2017]</a:t>
            </a:r>
          </a:p>
          <a:p>
            <a:r>
              <a:rPr lang="en-US" dirty="0"/>
              <a:t>#1 – Industry Ranking: Information Technology Services [#1, 2017]</a:t>
            </a:r>
          </a:p>
        </p:txBody>
      </p:sp>
      <p:sp>
        <p:nvSpPr>
          <p:cNvPr id="4" name="Slide Number Placeholder 3"/>
          <p:cNvSpPr>
            <a:spLocks noGrp="1"/>
          </p:cNvSpPr>
          <p:nvPr>
            <p:ph type="sldNum" sz="quarter" idx="10"/>
          </p:nvPr>
        </p:nvSpPr>
        <p:spPr/>
        <p:txBody>
          <a:bodyPr/>
          <a:lstStyle/>
          <a:p>
            <a:fld id="{AC157E0A-F321-48DC-AF94-681D4DCF344D}" type="slidenum">
              <a:rPr lang="en-US" smtClean="0"/>
              <a:t>6</a:t>
            </a:fld>
            <a:endParaRPr lang="en-US"/>
          </a:p>
        </p:txBody>
      </p:sp>
    </p:spTree>
    <p:extLst>
      <p:ext uri="{BB962C8B-B14F-4D97-AF65-F5344CB8AC3E}">
        <p14:creationId xmlns:p14="http://schemas.microsoft.com/office/powerpoint/2010/main" val="3428097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Provides technical solutions that can be based on the latest technical trends, like data migration between data centers or cloud-based solutions like ServiceNow.</a:t>
            </a:r>
          </a:p>
        </p:txBody>
      </p:sp>
      <p:sp>
        <p:nvSpPr>
          <p:cNvPr id="4" name="Slide Number Placeholder 3"/>
          <p:cNvSpPr>
            <a:spLocks noGrp="1"/>
          </p:cNvSpPr>
          <p:nvPr>
            <p:ph type="sldNum" sz="quarter" idx="10"/>
          </p:nvPr>
        </p:nvSpPr>
        <p:spPr/>
        <p:txBody>
          <a:bodyPr/>
          <a:lstStyle/>
          <a:p>
            <a:fld id="{AC157E0A-F321-48DC-AF94-681D4DCF344D}" type="slidenum">
              <a:rPr lang="en-US" smtClean="0"/>
              <a:t>7</a:t>
            </a:fld>
            <a:endParaRPr lang="en-US"/>
          </a:p>
        </p:txBody>
      </p:sp>
    </p:spTree>
    <p:extLst>
      <p:ext uri="{BB962C8B-B14F-4D97-AF65-F5344CB8AC3E}">
        <p14:creationId xmlns:p14="http://schemas.microsoft.com/office/powerpoint/2010/main" val="384316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157E0A-F321-48DC-AF94-681D4DCF344D}" type="slidenum">
              <a:rPr lang="en-US" smtClean="0"/>
              <a:t>8</a:t>
            </a:fld>
            <a:endParaRPr lang="en-US"/>
          </a:p>
        </p:txBody>
      </p:sp>
    </p:spTree>
    <p:extLst>
      <p:ext uri="{BB962C8B-B14F-4D97-AF65-F5344CB8AC3E}">
        <p14:creationId xmlns:p14="http://schemas.microsoft.com/office/powerpoint/2010/main" val="2590945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157E0A-F321-48DC-AF94-681D4DCF344D}" type="slidenum">
              <a:rPr lang="en-US" smtClean="0"/>
              <a:t>9</a:t>
            </a:fld>
            <a:endParaRPr lang="en-US" dirty="0"/>
          </a:p>
        </p:txBody>
      </p:sp>
    </p:spTree>
    <p:extLst>
      <p:ext uri="{BB962C8B-B14F-4D97-AF65-F5344CB8AC3E}">
        <p14:creationId xmlns:p14="http://schemas.microsoft.com/office/powerpoint/2010/main" val="2520024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Master: White">
    <p:bg>
      <p:bgPr>
        <a:solidFill>
          <a:schemeClr val="bg1"/>
        </a:solidFill>
        <a:effectLst/>
      </p:bgPr>
    </p:bg>
    <p:spTree>
      <p:nvGrpSpPr>
        <p:cNvPr id="1" name=""/>
        <p:cNvGrpSpPr/>
        <p:nvPr/>
      </p:nvGrpSpPr>
      <p:grpSpPr>
        <a:xfrm>
          <a:off x="0" y="0"/>
          <a:ext cx="0" cy="0"/>
          <a:chOff x="0" y="0"/>
          <a:chExt cx="0" cy="0"/>
        </a:xfrm>
      </p:grpSpPr>
      <p:grpSp>
        <p:nvGrpSpPr>
          <p:cNvPr id="15" name="Group 14"/>
          <p:cNvGrpSpPr>
            <a:grpSpLocks noChangeAspect="1"/>
          </p:cNvGrpSpPr>
          <p:nvPr userDrawn="1"/>
        </p:nvGrpSpPr>
        <p:grpSpPr>
          <a:xfrm>
            <a:off x="7448326" y="916381"/>
            <a:ext cx="4320540" cy="4583093"/>
            <a:chOff x="3494539" y="1675327"/>
            <a:chExt cx="1371600" cy="1454950"/>
          </a:xfrm>
        </p:grpSpPr>
        <p:sp>
          <p:nvSpPr>
            <p:cNvPr id="16" name="Freeform 5"/>
            <p:cNvSpPr>
              <a:spLocks/>
            </p:cNvSpPr>
            <p:nvPr/>
          </p:nvSpPr>
          <p:spPr bwMode="auto">
            <a:xfrm>
              <a:off x="3494910" y="2243896"/>
              <a:ext cx="1371229" cy="886381"/>
            </a:xfrm>
            <a:custGeom>
              <a:avLst/>
              <a:gdLst>
                <a:gd name="T0" fmla="*/ 3374 w 3374"/>
                <a:gd name="T1" fmla="*/ 0 h 2181"/>
                <a:gd name="T2" fmla="*/ 0 w 3374"/>
                <a:gd name="T3" fmla="*/ 1398 h 2181"/>
                <a:gd name="T4" fmla="*/ 0 w 3374"/>
                <a:gd name="T5" fmla="*/ 2181 h 2181"/>
                <a:gd name="T6" fmla="*/ 3374 w 3374"/>
                <a:gd name="T7" fmla="*/ 782 h 2181"/>
                <a:gd name="T8" fmla="*/ 3374 w 3374"/>
                <a:gd name="T9" fmla="*/ 0 h 2181"/>
              </a:gdLst>
              <a:ahLst/>
              <a:cxnLst>
                <a:cxn ang="0">
                  <a:pos x="T0" y="T1"/>
                </a:cxn>
                <a:cxn ang="0">
                  <a:pos x="T2" y="T3"/>
                </a:cxn>
                <a:cxn ang="0">
                  <a:pos x="T4" y="T5"/>
                </a:cxn>
                <a:cxn ang="0">
                  <a:pos x="T6" y="T7"/>
                </a:cxn>
                <a:cxn ang="0">
                  <a:pos x="T8" y="T9"/>
                </a:cxn>
              </a:cxnLst>
              <a:rect l="0" t="0" r="r" b="b"/>
              <a:pathLst>
                <a:path w="3374" h="2181">
                  <a:moveTo>
                    <a:pt x="3374" y="0"/>
                  </a:moveTo>
                  <a:lnTo>
                    <a:pt x="0" y="1398"/>
                  </a:lnTo>
                  <a:lnTo>
                    <a:pt x="0" y="2181"/>
                  </a:lnTo>
                  <a:lnTo>
                    <a:pt x="3374" y="782"/>
                  </a:lnTo>
                  <a:lnTo>
                    <a:pt x="3374" y="0"/>
                  </a:lnTo>
                  <a:close/>
                </a:path>
              </a:pathLst>
            </a:custGeom>
            <a:gradFill>
              <a:gsLst>
                <a:gs pos="7000">
                  <a:srgbClr val="00F3FF"/>
                </a:gs>
                <a:gs pos="100000">
                  <a:srgbClr val="2800FF"/>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latin typeface="Arial" panose="020B0604020202020204" pitchFamily="34" charset="0"/>
                <a:cs typeface="Arial" panose="020B0604020202020204" pitchFamily="34" charset="0"/>
              </a:endParaRPr>
            </a:p>
          </p:txBody>
        </p:sp>
        <p:sp>
          <p:nvSpPr>
            <p:cNvPr id="17" name="Freeform 6"/>
            <p:cNvSpPr>
              <a:spLocks/>
            </p:cNvSpPr>
            <p:nvPr/>
          </p:nvSpPr>
          <p:spPr bwMode="auto">
            <a:xfrm>
              <a:off x="3494539" y="1675327"/>
              <a:ext cx="1371229" cy="886381"/>
            </a:xfrm>
            <a:custGeom>
              <a:avLst/>
              <a:gdLst>
                <a:gd name="T0" fmla="*/ 3374 w 3374"/>
                <a:gd name="T1" fmla="*/ 2181 h 2181"/>
                <a:gd name="T2" fmla="*/ 0 w 3374"/>
                <a:gd name="T3" fmla="*/ 782 h 2181"/>
                <a:gd name="T4" fmla="*/ 0 w 3374"/>
                <a:gd name="T5" fmla="*/ 0 h 2181"/>
                <a:gd name="T6" fmla="*/ 3374 w 3374"/>
                <a:gd name="T7" fmla="*/ 1399 h 2181"/>
                <a:gd name="T8" fmla="*/ 3374 w 3374"/>
                <a:gd name="T9" fmla="*/ 2181 h 2181"/>
              </a:gdLst>
              <a:ahLst/>
              <a:cxnLst>
                <a:cxn ang="0">
                  <a:pos x="T0" y="T1"/>
                </a:cxn>
                <a:cxn ang="0">
                  <a:pos x="T2" y="T3"/>
                </a:cxn>
                <a:cxn ang="0">
                  <a:pos x="T4" y="T5"/>
                </a:cxn>
                <a:cxn ang="0">
                  <a:pos x="T6" y="T7"/>
                </a:cxn>
                <a:cxn ang="0">
                  <a:pos x="T8" y="T9"/>
                </a:cxn>
              </a:cxnLst>
              <a:rect l="0" t="0" r="r" b="b"/>
              <a:pathLst>
                <a:path w="3374" h="2181">
                  <a:moveTo>
                    <a:pt x="3374" y="2181"/>
                  </a:moveTo>
                  <a:lnTo>
                    <a:pt x="0" y="782"/>
                  </a:lnTo>
                  <a:lnTo>
                    <a:pt x="0" y="0"/>
                  </a:lnTo>
                  <a:lnTo>
                    <a:pt x="3374" y="1399"/>
                  </a:lnTo>
                  <a:lnTo>
                    <a:pt x="3374" y="2181"/>
                  </a:lnTo>
                  <a:close/>
                </a:path>
              </a:pathLst>
            </a:custGeom>
            <a:solidFill>
              <a:srgbClr val="00BAFF"/>
            </a:solidFill>
            <a:ln w="65088" cap="rnd">
              <a:noFill/>
              <a:prstDash val="solid"/>
              <a:round/>
              <a:headEnd/>
              <a:tailEnd/>
            </a:ln>
            <a:effec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10143" y="5855130"/>
            <a:ext cx="4266300" cy="657240"/>
          </a:xfrm>
          <a:prstGeom prst="rect">
            <a:avLst/>
          </a:prstGeom>
        </p:spPr>
      </p:pic>
      <p:sp>
        <p:nvSpPr>
          <p:cNvPr id="2" name="Title 1"/>
          <p:cNvSpPr>
            <a:spLocks noGrp="1"/>
          </p:cNvSpPr>
          <p:nvPr>
            <p:ph type="ctrTitle" hasCustomPrompt="1"/>
          </p:nvPr>
        </p:nvSpPr>
        <p:spPr>
          <a:xfrm>
            <a:off x="381001" y="457200"/>
            <a:ext cx="5714999" cy="3086100"/>
          </a:xfrm>
        </p:spPr>
        <p:txBody>
          <a:bodyPr tIns="0" anchor="t" anchorCtr="0">
            <a:noAutofit/>
          </a:bodyPr>
          <a:lstStyle>
            <a:lvl1pPr algn="l">
              <a:lnSpc>
                <a:spcPct val="70000"/>
              </a:lnSpc>
              <a:defRPr sz="6000">
                <a:solidFill>
                  <a:schemeClr val="tx1"/>
                </a:solidFill>
                <a:latin typeface="Graphik Black" panose="020B0A03030202060203" pitchFamily="34" charset="0"/>
              </a:defRPr>
            </a:lvl1pPr>
          </a:lstStyle>
          <a:p>
            <a:r>
              <a:rPr lang="en-US" dirty="0"/>
              <a:t>Click to edit title</a:t>
            </a:r>
          </a:p>
        </p:txBody>
      </p:sp>
      <p:sp>
        <p:nvSpPr>
          <p:cNvPr id="8" name="Text Placeholder 7"/>
          <p:cNvSpPr>
            <a:spLocks noGrp="1"/>
          </p:cNvSpPr>
          <p:nvPr>
            <p:ph type="body" sz="quarter" idx="13" hasCustomPrompt="1"/>
          </p:nvPr>
        </p:nvSpPr>
        <p:spPr>
          <a:xfrm>
            <a:off x="381000" y="3543302"/>
            <a:ext cx="5715000" cy="3162299"/>
          </a:xfrm>
        </p:spPr>
        <p:txBody>
          <a:bodyPr>
            <a:noAutofit/>
          </a:bodyPr>
          <a:lstStyle>
            <a:lvl1pPr marL="0" indent="0">
              <a:lnSpc>
                <a:spcPct val="70000"/>
              </a:lnSpc>
              <a:defRPr sz="4000" b="1" baseline="0">
                <a:solidFill>
                  <a:schemeClr val="tx1"/>
                </a:solidFill>
                <a:latin typeface="+mn-lt"/>
              </a:defRPr>
            </a:lvl1pPr>
            <a:lvl2pPr marL="0" indent="0">
              <a:lnSpc>
                <a:spcPct val="100000"/>
              </a:lnSpc>
              <a:spcAft>
                <a:spcPts val="0"/>
              </a:spcAft>
              <a:defRPr sz="2400" b="0" cap="none" baseline="0">
                <a:solidFill>
                  <a:schemeClr val="tx1"/>
                </a:solidFill>
                <a:latin typeface="+mn-lt"/>
              </a:defRPr>
            </a:lvl2pPr>
            <a:lvl3pPr marL="0" indent="0">
              <a:lnSpc>
                <a:spcPct val="100000"/>
              </a:lnSpc>
              <a:spcAft>
                <a:spcPts val="0"/>
              </a:spcAft>
              <a:defRPr sz="1800" b="0" cap="none" baseline="0">
                <a:solidFill>
                  <a:schemeClr val="tx1"/>
                </a:solidFill>
                <a:latin typeface="+mn-lt"/>
              </a:defRPr>
            </a:lvl3pPr>
            <a:lvl4pPr marL="0" indent="0">
              <a:lnSpc>
                <a:spcPct val="100000"/>
              </a:lnSpc>
              <a:buNone/>
              <a:defRPr sz="1800" b="0" cap="none" baseline="0">
                <a:solidFill>
                  <a:schemeClr val="tx1"/>
                </a:solidFill>
                <a:latin typeface="+mn-lt"/>
              </a:defRPr>
            </a:lvl4pPr>
            <a:lvl5pPr marL="0" indent="0">
              <a:lnSpc>
                <a:spcPct val="100000"/>
              </a:lnSpc>
              <a:buNone/>
              <a:defRPr sz="1800" b="0" cap="none" baseline="0">
                <a:solidFill>
                  <a:schemeClr val="tx1"/>
                </a:solidFill>
                <a:latin typeface="+mn-lt"/>
              </a:defRPr>
            </a:lvl5pPr>
            <a:lvl6pPr marL="339717" indent="0">
              <a:buNone/>
              <a:defRPr/>
            </a:lvl6pPr>
            <a:lvl7pPr>
              <a:defRPr/>
            </a:lvl7pPr>
            <a:lvl8pPr>
              <a:defRPr/>
            </a:lvl8pPr>
          </a:lstStyle>
          <a:p>
            <a:pPr lvl="0"/>
            <a:r>
              <a:rPr lang="en-US" dirty="0"/>
              <a:t>subtitle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08798170"/>
      </p:ext>
    </p:extLst>
  </p:cSld>
  <p:clrMapOvr>
    <a:masterClrMapping/>
  </p:clrMapOvr>
  <p:extLst mod="1">
    <p:ext uri="{DCECCB84-F9BA-43D5-87BE-67443E8EF086}">
      <p15:sldGuideLst xmlns:p15="http://schemas.microsoft.com/office/powerpoint/2012/main">
        <p15:guide id="1"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ong Headline and 2 Columns">
    <p:spTree>
      <p:nvGrpSpPr>
        <p:cNvPr id="1" name=""/>
        <p:cNvGrpSpPr/>
        <p:nvPr/>
      </p:nvGrpSpPr>
      <p:grpSpPr>
        <a:xfrm>
          <a:off x="0" y="0"/>
          <a:ext cx="0" cy="0"/>
          <a:chOff x="0" y="0"/>
          <a:chExt cx="0" cy="0"/>
        </a:xfrm>
      </p:grpSpPr>
      <p:sp>
        <p:nvSpPr>
          <p:cNvPr id="7" name="Footer Placeholder 6"/>
          <p:cNvSpPr>
            <a:spLocks noGrp="1"/>
          </p:cNvSpPr>
          <p:nvPr>
            <p:ph type="ftr" sz="quarter" idx="16"/>
          </p:nvPr>
        </p:nvSpPr>
        <p:spPr/>
        <p:txBody>
          <a:bodyPr/>
          <a:lstStyle/>
          <a:p>
            <a:r>
              <a:rPr lang="en-US"/>
              <a:t>Copyright © 2017 Accenture. All rights reserved.</a:t>
            </a:r>
            <a:endParaRPr lang="en-US" dirty="0"/>
          </a:p>
        </p:txBody>
      </p:sp>
      <p:sp>
        <p:nvSpPr>
          <p:cNvPr id="10" name="Slide Number Placeholder 9"/>
          <p:cNvSpPr>
            <a:spLocks noGrp="1"/>
          </p:cNvSpPr>
          <p:nvPr>
            <p:ph type="sldNum" sz="quarter" idx="17"/>
          </p:nvPr>
        </p:nvSpPr>
        <p:spPr/>
        <p:txBody>
          <a:bodyPr/>
          <a:lstStyle/>
          <a:p>
            <a:fld id="{4F9AC08D-23A9-440E-BCB9-AA1E9877CC38}" type="slidenum">
              <a:rPr lang="en-US" smtClean="0"/>
              <a:pPr/>
              <a:t>‹#›</a:t>
            </a:fld>
            <a:endParaRPr lang="en-US" dirty="0"/>
          </a:p>
        </p:txBody>
      </p:sp>
      <p:sp>
        <p:nvSpPr>
          <p:cNvPr id="6" name="Content Placeholder 5"/>
          <p:cNvSpPr>
            <a:spLocks noGrp="1"/>
          </p:cNvSpPr>
          <p:nvPr>
            <p:ph sz="quarter" idx="18"/>
          </p:nvPr>
        </p:nvSpPr>
        <p:spPr>
          <a:xfrm>
            <a:off x="381000" y="1828802"/>
            <a:ext cx="5715000" cy="4689475"/>
          </a:xfrm>
        </p:spPr>
        <p:txBody>
          <a:bodyPr>
            <a:normAutofit/>
          </a:bodyPr>
          <a:lstStyle>
            <a:lvl1pPr>
              <a:defRPr sz="2400"/>
            </a:lvl1pPr>
            <a:lvl2pPr>
              <a:spcAft>
                <a:spcPts val="1200"/>
              </a:spcAft>
              <a:defRPr sz="2000"/>
            </a:lvl2pPr>
            <a:lvl3pPr marL="514338" indent="-230182">
              <a:buFont typeface="Graphik" panose="020B0503030202060203" pitchFamily="34" charset="0"/>
              <a:buChar char="–"/>
              <a:defRPr sz="1600"/>
            </a:lvl3pPr>
            <a:lvl5pPr marL="857229" indent="-177796">
              <a:buFont typeface="Graphik" panose="020B0503030202060203" pitchFamily="34" charset="0"/>
              <a:buChar char="–"/>
              <a:defRPr/>
            </a:lvl5pPr>
          </a:lstStyle>
          <a:p>
            <a:pPr lvl="0"/>
            <a:r>
              <a:rPr lang="en-US" dirty="0"/>
              <a:t>Edit Master text styles</a:t>
            </a:r>
          </a:p>
          <a:p>
            <a:pPr lvl="1"/>
            <a:r>
              <a:rPr lang="en-US" dirty="0"/>
              <a:t>Second level</a:t>
            </a:r>
          </a:p>
          <a:p>
            <a:pPr lvl="2"/>
            <a:r>
              <a:rPr lang="en-US" dirty="0"/>
              <a:t>Third level</a:t>
            </a:r>
          </a:p>
        </p:txBody>
      </p:sp>
      <p:sp>
        <p:nvSpPr>
          <p:cNvPr id="11" name="Title 10"/>
          <p:cNvSpPr>
            <a:spLocks noGrp="1"/>
          </p:cNvSpPr>
          <p:nvPr>
            <p:ph type="title"/>
          </p:nvPr>
        </p:nvSpPr>
        <p:spPr>
          <a:xfrm>
            <a:off x="381000" y="380999"/>
            <a:ext cx="11430000" cy="990601"/>
          </a:xfrm>
        </p:spPr>
        <p:txBody>
          <a:bodyPr/>
          <a:lstStyle/>
          <a:p>
            <a:r>
              <a:rPr lang="en-US" dirty="0"/>
              <a:t>Click to edit Master title style</a:t>
            </a:r>
          </a:p>
        </p:txBody>
      </p:sp>
      <p:sp>
        <p:nvSpPr>
          <p:cNvPr id="8" name="Content Placeholder 5"/>
          <p:cNvSpPr>
            <a:spLocks noGrp="1"/>
          </p:cNvSpPr>
          <p:nvPr>
            <p:ph sz="quarter" idx="19"/>
          </p:nvPr>
        </p:nvSpPr>
        <p:spPr>
          <a:xfrm>
            <a:off x="6096000" y="1828802"/>
            <a:ext cx="5715000" cy="4689475"/>
          </a:xfrm>
        </p:spPr>
        <p:txBody>
          <a:bodyPr>
            <a:normAutofit/>
          </a:bodyPr>
          <a:lstStyle>
            <a:lvl1pPr>
              <a:defRPr sz="2400"/>
            </a:lvl1pPr>
            <a:lvl2pPr>
              <a:spcAft>
                <a:spcPts val="1200"/>
              </a:spcAft>
              <a:defRPr sz="2000"/>
            </a:lvl2pPr>
            <a:lvl3pPr marL="514338" indent="-230182">
              <a:buFont typeface="Graphik" panose="020B0503030202060203" pitchFamily="34" charset="0"/>
              <a:buChar char="–"/>
              <a:defRPr sz="1600"/>
            </a:lvl3pPr>
            <a:lvl5pPr marL="857229" indent="-177796">
              <a:buFont typeface="Graphik" panose="020B0503030202060203" pitchFamily="34" charset="0"/>
              <a:buChar char="–"/>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42933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ong Headline Only">
    <p:spTree>
      <p:nvGrpSpPr>
        <p:cNvPr id="1" name=""/>
        <p:cNvGrpSpPr/>
        <p:nvPr/>
      </p:nvGrpSpPr>
      <p:grpSpPr>
        <a:xfrm>
          <a:off x="0" y="0"/>
          <a:ext cx="0" cy="0"/>
          <a:chOff x="0" y="0"/>
          <a:chExt cx="0" cy="0"/>
        </a:xfrm>
      </p:grpSpPr>
      <p:sp>
        <p:nvSpPr>
          <p:cNvPr id="7" name="Footer Placeholder 6"/>
          <p:cNvSpPr>
            <a:spLocks noGrp="1"/>
          </p:cNvSpPr>
          <p:nvPr>
            <p:ph type="ftr" sz="quarter" idx="16"/>
          </p:nvPr>
        </p:nvSpPr>
        <p:spPr/>
        <p:txBody>
          <a:bodyPr/>
          <a:lstStyle/>
          <a:p>
            <a:r>
              <a:rPr lang="en-US"/>
              <a:t>Copyright © 2017 Accenture. All rights reserved.</a:t>
            </a:r>
            <a:endParaRPr lang="en-US" dirty="0"/>
          </a:p>
        </p:txBody>
      </p:sp>
      <p:sp>
        <p:nvSpPr>
          <p:cNvPr id="10" name="Slide Number Placeholder 9"/>
          <p:cNvSpPr>
            <a:spLocks noGrp="1"/>
          </p:cNvSpPr>
          <p:nvPr>
            <p:ph type="sldNum" sz="quarter" idx="17"/>
          </p:nvPr>
        </p:nvSpPr>
        <p:spPr/>
        <p:txBody>
          <a:bodyPr/>
          <a:lstStyle/>
          <a:p>
            <a:fld id="{4F9AC08D-23A9-440E-BCB9-AA1E9877CC38}" type="slidenum">
              <a:rPr lang="en-US" smtClean="0"/>
              <a:pPr/>
              <a:t>‹#›</a:t>
            </a:fld>
            <a:endParaRPr lang="en-US"/>
          </a:p>
        </p:txBody>
      </p:sp>
      <p:sp>
        <p:nvSpPr>
          <p:cNvPr id="11" name="Title 10"/>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006859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with footers">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Copyright © 2017 Accenture. All rights reserved.</a:t>
            </a:r>
            <a:endParaRPr lang="en-US" dirty="0"/>
          </a:p>
        </p:txBody>
      </p:sp>
      <p:sp>
        <p:nvSpPr>
          <p:cNvPr id="7" name="Slide Number Placeholder 6"/>
          <p:cNvSpPr>
            <a:spLocks noGrp="1"/>
          </p:cNvSpPr>
          <p:nvPr>
            <p:ph type="sldNum" sz="quarter" idx="12"/>
          </p:nvPr>
        </p:nvSpPr>
        <p:spPr/>
        <p:txBody>
          <a:bodyPr/>
          <a:lstStyle/>
          <a:p>
            <a:fld id="{4F9AC08D-23A9-440E-BCB9-AA1E9877CC38}" type="slidenum">
              <a:rPr lang="en-US" smtClean="0"/>
              <a:pPr/>
              <a:t>‹#›</a:t>
            </a:fld>
            <a:endParaRPr lang="en-US"/>
          </a:p>
        </p:txBody>
      </p:sp>
    </p:spTree>
    <p:extLst>
      <p:ext uri="{BB962C8B-B14F-4D97-AF65-F5344CB8AC3E}">
        <p14:creationId xmlns:p14="http://schemas.microsoft.com/office/powerpoint/2010/main" val="3110607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1" y="571500"/>
            <a:ext cx="8572500" cy="2971800"/>
          </a:xfrm>
        </p:spPr>
        <p:txBody>
          <a:bodyPr tIns="0" anchor="t" anchorCtr="0">
            <a:noAutofit/>
          </a:bodyPr>
          <a:lstStyle>
            <a:lvl1pPr algn="l">
              <a:lnSpc>
                <a:spcPct val="70000"/>
              </a:lnSpc>
              <a:defRPr sz="8000" spc="-150" baseline="0">
                <a:latin typeface="Graphik Black" panose="020B0A03030202060203" pitchFamily="34" charset="0"/>
              </a:defRPr>
            </a:lvl1pPr>
          </a:lstStyle>
          <a:p>
            <a:r>
              <a:rPr lang="en-US" dirty="0"/>
              <a:t>Click to EDIT TITLE</a:t>
            </a:r>
          </a:p>
        </p:txBody>
      </p:sp>
      <p:sp>
        <p:nvSpPr>
          <p:cNvPr id="8" name="Text Placeholder 7"/>
          <p:cNvSpPr>
            <a:spLocks noGrp="1"/>
          </p:cNvSpPr>
          <p:nvPr>
            <p:ph type="body" sz="quarter" idx="13" hasCustomPrompt="1"/>
          </p:nvPr>
        </p:nvSpPr>
        <p:spPr>
          <a:xfrm>
            <a:off x="380999" y="3543300"/>
            <a:ext cx="8572501" cy="3162300"/>
          </a:xfrm>
        </p:spPr>
        <p:txBody>
          <a:bodyPr>
            <a:noAutofit/>
          </a:bodyPr>
          <a:lstStyle>
            <a:lvl1pPr marL="0" indent="0">
              <a:lnSpc>
                <a:spcPct val="65000"/>
              </a:lnSpc>
              <a:spcAft>
                <a:spcPts val="600"/>
              </a:spcAft>
              <a:defRPr sz="4400" b="1" spc="-150" baseline="0">
                <a:latin typeface="+mn-lt"/>
              </a:defRPr>
            </a:lvl1pPr>
            <a:lvl2pPr marL="0" indent="0">
              <a:lnSpc>
                <a:spcPct val="100000"/>
              </a:lnSpc>
              <a:spcAft>
                <a:spcPts val="600"/>
              </a:spcAft>
              <a:defRPr sz="4400" b="0" cap="none" baseline="0">
                <a:latin typeface="+mn-lt"/>
              </a:defRPr>
            </a:lvl2pPr>
            <a:lvl3pPr marL="0" indent="0">
              <a:lnSpc>
                <a:spcPct val="100000"/>
              </a:lnSpc>
              <a:spcAft>
                <a:spcPts val="600"/>
              </a:spcAft>
              <a:defRPr sz="2800" b="0" cap="none" baseline="0">
                <a:latin typeface="+mn-lt"/>
              </a:defRPr>
            </a:lvl3pPr>
            <a:lvl4pPr marL="0" indent="0">
              <a:lnSpc>
                <a:spcPct val="100000"/>
              </a:lnSpc>
              <a:spcAft>
                <a:spcPts val="600"/>
              </a:spcAft>
              <a:buNone/>
              <a:defRPr sz="2000" b="0" cap="none" baseline="0">
                <a:latin typeface="+mn-lt"/>
              </a:defRPr>
            </a:lvl4pPr>
            <a:lvl5pPr marL="0" indent="0">
              <a:lnSpc>
                <a:spcPct val="100000"/>
              </a:lnSpc>
              <a:spcAft>
                <a:spcPts val="600"/>
              </a:spcAft>
              <a:buNone/>
              <a:defRPr sz="1200" b="0" cap="none" baseline="0">
                <a:latin typeface="+mn-lt"/>
              </a:defRPr>
            </a:lvl5pPr>
            <a:lvl7pPr>
              <a:defRPr b="1">
                <a:latin typeface="+mn-lt"/>
              </a:defRPr>
            </a:lvl7pPr>
            <a:lvl8pPr>
              <a:defRPr>
                <a:latin typeface="+mn-lt"/>
              </a:defRPr>
            </a:lvl8pPr>
            <a:lvl9pPr>
              <a:defRPr>
                <a:latin typeface="+mn-lt"/>
              </a:defRPr>
            </a:lvl9pPr>
          </a:lstStyle>
          <a:p>
            <a:pPr lvl="0"/>
            <a:r>
              <a:rPr lang="en-US" dirty="0" err="1"/>
              <a:t>fIrst</a:t>
            </a:r>
            <a:r>
              <a:rPr lang="en-US" dirty="0"/>
              <a: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46068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Black">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1" y="571500"/>
            <a:ext cx="8572500" cy="2971800"/>
          </a:xfrm>
        </p:spPr>
        <p:txBody>
          <a:bodyPr tIns="0" anchor="t" anchorCtr="0">
            <a:noAutofit/>
          </a:bodyPr>
          <a:lstStyle>
            <a:lvl1pPr algn="l">
              <a:lnSpc>
                <a:spcPct val="70000"/>
              </a:lnSpc>
              <a:defRPr sz="8000" spc="-150" baseline="0">
                <a:latin typeface="Graphik Black" panose="020B0A03030202060203" pitchFamily="34" charset="0"/>
              </a:defRPr>
            </a:lvl1pPr>
          </a:lstStyle>
          <a:p>
            <a:r>
              <a:rPr lang="en-US" dirty="0"/>
              <a:t>Click to EDIT TITLE</a:t>
            </a:r>
          </a:p>
        </p:txBody>
      </p:sp>
      <p:sp>
        <p:nvSpPr>
          <p:cNvPr id="8" name="Text Placeholder 7"/>
          <p:cNvSpPr>
            <a:spLocks noGrp="1"/>
          </p:cNvSpPr>
          <p:nvPr>
            <p:ph type="body" sz="quarter" idx="13" hasCustomPrompt="1"/>
          </p:nvPr>
        </p:nvSpPr>
        <p:spPr>
          <a:xfrm>
            <a:off x="380999" y="3543300"/>
            <a:ext cx="8572501" cy="3162300"/>
          </a:xfrm>
        </p:spPr>
        <p:txBody>
          <a:bodyPr>
            <a:noAutofit/>
          </a:bodyPr>
          <a:lstStyle>
            <a:lvl1pPr marL="0" indent="0">
              <a:lnSpc>
                <a:spcPct val="65000"/>
              </a:lnSpc>
              <a:spcAft>
                <a:spcPts val="600"/>
              </a:spcAft>
              <a:defRPr sz="4400" b="1" spc="-150" baseline="0">
                <a:latin typeface="+mn-lt"/>
              </a:defRPr>
            </a:lvl1pPr>
            <a:lvl2pPr marL="0" indent="0">
              <a:lnSpc>
                <a:spcPct val="100000"/>
              </a:lnSpc>
              <a:spcAft>
                <a:spcPts val="600"/>
              </a:spcAft>
              <a:defRPr sz="4400" b="0" cap="none" baseline="0">
                <a:latin typeface="+mn-lt"/>
              </a:defRPr>
            </a:lvl2pPr>
            <a:lvl3pPr marL="0" indent="0">
              <a:lnSpc>
                <a:spcPct val="100000"/>
              </a:lnSpc>
              <a:spcAft>
                <a:spcPts val="600"/>
              </a:spcAft>
              <a:defRPr sz="2800" b="0" cap="none" baseline="0">
                <a:latin typeface="+mn-lt"/>
              </a:defRPr>
            </a:lvl3pPr>
            <a:lvl4pPr marL="0" indent="0">
              <a:lnSpc>
                <a:spcPct val="100000"/>
              </a:lnSpc>
              <a:spcAft>
                <a:spcPts val="600"/>
              </a:spcAft>
              <a:buNone/>
              <a:defRPr sz="2000" b="0" cap="none" baseline="0">
                <a:latin typeface="+mn-lt"/>
              </a:defRPr>
            </a:lvl4pPr>
            <a:lvl5pPr marL="0" indent="0">
              <a:lnSpc>
                <a:spcPct val="100000"/>
              </a:lnSpc>
              <a:spcAft>
                <a:spcPts val="600"/>
              </a:spcAft>
              <a:buNone/>
              <a:defRPr sz="1200" b="0" cap="none" baseline="0">
                <a:latin typeface="+mn-lt"/>
              </a:defRPr>
            </a:lvl5pPr>
            <a:lvl7pPr>
              <a:defRPr b="1">
                <a:latin typeface="+mn-lt"/>
              </a:defRPr>
            </a:lvl7pPr>
            <a:lvl8pPr>
              <a:defRPr>
                <a:latin typeface="+mn-lt"/>
              </a:defRPr>
            </a:lvl8pPr>
            <a:lvl9pPr>
              <a:defRPr>
                <a:latin typeface="+mn-lt"/>
              </a:defRPr>
            </a:lvl9pPr>
          </a:lstStyle>
          <a:p>
            <a:pPr lvl="0"/>
            <a:r>
              <a:rPr lang="en-US" dirty="0" err="1"/>
              <a:t>fIrst</a:t>
            </a:r>
            <a:r>
              <a:rPr lang="en-US" dirty="0"/>
              <a: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3216195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Master: Black">
    <p:bg>
      <p:bgRef idx="1001">
        <a:schemeClr val="bg1"/>
      </p:bgRef>
    </p:bg>
    <p:spTree>
      <p:nvGrpSpPr>
        <p:cNvPr id="1" name=""/>
        <p:cNvGrpSpPr/>
        <p:nvPr/>
      </p:nvGrpSpPr>
      <p:grpSpPr>
        <a:xfrm>
          <a:off x="0" y="0"/>
          <a:ext cx="0" cy="0"/>
          <a:chOff x="0" y="0"/>
          <a:chExt cx="0" cy="0"/>
        </a:xfrm>
      </p:grpSpPr>
      <p:grpSp>
        <p:nvGrpSpPr>
          <p:cNvPr id="14" name="Group 13"/>
          <p:cNvGrpSpPr>
            <a:grpSpLocks noChangeAspect="1"/>
          </p:cNvGrpSpPr>
          <p:nvPr userDrawn="1"/>
        </p:nvGrpSpPr>
        <p:grpSpPr>
          <a:xfrm>
            <a:off x="7426811" y="957451"/>
            <a:ext cx="4320540" cy="4583093"/>
            <a:chOff x="3494539" y="1675327"/>
            <a:chExt cx="1371600" cy="1454950"/>
          </a:xfrm>
        </p:grpSpPr>
        <p:sp>
          <p:nvSpPr>
            <p:cNvPr id="15" name="Freeform 5"/>
            <p:cNvSpPr>
              <a:spLocks/>
            </p:cNvSpPr>
            <p:nvPr/>
          </p:nvSpPr>
          <p:spPr bwMode="auto">
            <a:xfrm>
              <a:off x="3494910" y="2243896"/>
              <a:ext cx="1371229" cy="886381"/>
            </a:xfrm>
            <a:custGeom>
              <a:avLst/>
              <a:gdLst>
                <a:gd name="T0" fmla="*/ 3374 w 3374"/>
                <a:gd name="T1" fmla="*/ 0 h 2181"/>
                <a:gd name="T2" fmla="*/ 0 w 3374"/>
                <a:gd name="T3" fmla="*/ 1398 h 2181"/>
                <a:gd name="T4" fmla="*/ 0 w 3374"/>
                <a:gd name="T5" fmla="*/ 2181 h 2181"/>
                <a:gd name="T6" fmla="*/ 3374 w 3374"/>
                <a:gd name="T7" fmla="*/ 782 h 2181"/>
                <a:gd name="T8" fmla="*/ 3374 w 3374"/>
                <a:gd name="T9" fmla="*/ 0 h 2181"/>
              </a:gdLst>
              <a:ahLst/>
              <a:cxnLst>
                <a:cxn ang="0">
                  <a:pos x="T0" y="T1"/>
                </a:cxn>
                <a:cxn ang="0">
                  <a:pos x="T2" y="T3"/>
                </a:cxn>
                <a:cxn ang="0">
                  <a:pos x="T4" y="T5"/>
                </a:cxn>
                <a:cxn ang="0">
                  <a:pos x="T6" y="T7"/>
                </a:cxn>
                <a:cxn ang="0">
                  <a:pos x="T8" y="T9"/>
                </a:cxn>
              </a:cxnLst>
              <a:rect l="0" t="0" r="r" b="b"/>
              <a:pathLst>
                <a:path w="3374" h="2181">
                  <a:moveTo>
                    <a:pt x="3374" y="0"/>
                  </a:moveTo>
                  <a:lnTo>
                    <a:pt x="0" y="1398"/>
                  </a:lnTo>
                  <a:lnTo>
                    <a:pt x="0" y="2181"/>
                  </a:lnTo>
                  <a:lnTo>
                    <a:pt x="3374" y="782"/>
                  </a:lnTo>
                  <a:lnTo>
                    <a:pt x="3374" y="0"/>
                  </a:lnTo>
                  <a:close/>
                </a:path>
              </a:pathLst>
            </a:custGeom>
            <a:gradFill>
              <a:gsLst>
                <a:gs pos="7000">
                  <a:srgbClr val="00F3FF"/>
                </a:gs>
                <a:gs pos="100000">
                  <a:srgbClr val="2800FF"/>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latin typeface="Arial" panose="020B0604020202020204" pitchFamily="34" charset="0"/>
                <a:cs typeface="Arial" panose="020B0604020202020204" pitchFamily="34" charset="0"/>
              </a:endParaRPr>
            </a:p>
          </p:txBody>
        </p:sp>
        <p:sp>
          <p:nvSpPr>
            <p:cNvPr id="16" name="Freeform 6"/>
            <p:cNvSpPr>
              <a:spLocks/>
            </p:cNvSpPr>
            <p:nvPr/>
          </p:nvSpPr>
          <p:spPr bwMode="auto">
            <a:xfrm>
              <a:off x="3494539" y="1675327"/>
              <a:ext cx="1371229" cy="886381"/>
            </a:xfrm>
            <a:custGeom>
              <a:avLst/>
              <a:gdLst>
                <a:gd name="T0" fmla="*/ 3374 w 3374"/>
                <a:gd name="T1" fmla="*/ 2181 h 2181"/>
                <a:gd name="T2" fmla="*/ 0 w 3374"/>
                <a:gd name="T3" fmla="*/ 782 h 2181"/>
                <a:gd name="T4" fmla="*/ 0 w 3374"/>
                <a:gd name="T5" fmla="*/ 0 h 2181"/>
                <a:gd name="T6" fmla="*/ 3374 w 3374"/>
                <a:gd name="T7" fmla="*/ 1399 h 2181"/>
                <a:gd name="T8" fmla="*/ 3374 w 3374"/>
                <a:gd name="T9" fmla="*/ 2181 h 2181"/>
              </a:gdLst>
              <a:ahLst/>
              <a:cxnLst>
                <a:cxn ang="0">
                  <a:pos x="T0" y="T1"/>
                </a:cxn>
                <a:cxn ang="0">
                  <a:pos x="T2" y="T3"/>
                </a:cxn>
                <a:cxn ang="0">
                  <a:pos x="T4" y="T5"/>
                </a:cxn>
                <a:cxn ang="0">
                  <a:pos x="T6" y="T7"/>
                </a:cxn>
                <a:cxn ang="0">
                  <a:pos x="T8" y="T9"/>
                </a:cxn>
              </a:cxnLst>
              <a:rect l="0" t="0" r="r" b="b"/>
              <a:pathLst>
                <a:path w="3374" h="2181">
                  <a:moveTo>
                    <a:pt x="3374" y="2181"/>
                  </a:moveTo>
                  <a:lnTo>
                    <a:pt x="0" y="782"/>
                  </a:lnTo>
                  <a:lnTo>
                    <a:pt x="0" y="0"/>
                  </a:lnTo>
                  <a:lnTo>
                    <a:pt x="3374" y="1399"/>
                  </a:lnTo>
                  <a:lnTo>
                    <a:pt x="3374" y="2181"/>
                  </a:lnTo>
                  <a:close/>
                </a:path>
              </a:pathLst>
            </a:custGeom>
            <a:solidFill>
              <a:srgbClr val="00BAFF"/>
            </a:solidFill>
            <a:ln w="65088" cap="rnd">
              <a:noFill/>
              <a:prstDash val="solid"/>
              <a:round/>
              <a:headEnd/>
              <a:tailEnd/>
            </a:ln>
            <a:effec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8219" y="5817221"/>
            <a:ext cx="4439441" cy="683913"/>
          </a:xfrm>
          <a:prstGeom prst="rect">
            <a:avLst/>
          </a:prstGeom>
        </p:spPr>
      </p:pic>
      <p:sp>
        <p:nvSpPr>
          <p:cNvPr id="2" name="Title 1"/>
          <p:cNvSpPr>
            <a:spLocks noGrp="1"/>
          </p:cNvSpPr>
          <p:nvPr>
            <p:ph type="ctrTitle" hasCustomPrompt="1"/>
          </p:nvPr>
        </p:nvSpPr>
        <p:spPr>
          <a:xfrm>
            <a:off x="381001" y="457200"/>
            <a:ext cx="5714999" cy="3086100"/>
          </a:xfrm>
        </p:spPr>
        <p:txBody>
          <a:bodyPr tIns="0" anchor="t" anchorCtr="0">
            <a:noAutofit/>
          </a:bodyPr>
          <a:lstStyle>
            <a:lvl1pPr algn="l">
              <a:lnSpc>
                <a:spcPct val="70000"/>
              </a:lnSpc>
              <a:defRPr sz="6000">
                <a:solidFill>
                  <a:schemeClr val="tx1"/>
                </a:solidFill>
                <a:latin typeface="Graphik Black" panose="020B0A03030202060203" pitchFamily="34" charset="0"/>
              </a:defRPr>
            </a:lvl1pPr>
          </a:lstStyle>
          <a:p>
            <a:r>
              <a:rPr lang="en-US" dirty="0"/>
              <a:t>Click to edit title</a:t>
            </a:r>
          </a:p>
        </p:txBody>
      </p:sp>
      <p:sp>
        <p:nvSpPr>
          <p:cNvPr id="8" name="Text Placeholder 7"/>
          <p:cNvSpPr>
            <a:spLocks noGrp="1"/>
          </p:cNvSpPr>
          <p:nvPr>
            <p:ph type="body" sz="quarter" idx="13" hasCustomPrompt="1"/>
          </p:nvPr>
        </p:nvSpPr>
        <p:spPr>
          <a:xfrm>
            <a:off x="381000" y="3543302"/>
            <a:ext cx="5715000" cy="3162299"/>
          </a:xfrm>
        </p:spPr>
        <p:txBody>
          <a:bodyPr>
            <a:noAutofit/>
          </a:bodyPr>
          <a:lstStyle>
            <a:lvl1pPr marL="0" indent="0">
              <a:lnSpc>
                <a:spcPct val="70000"/>
              </a:lnSpc>
              <a:defRPr sz="4000" b="1" baseline="0">
                <a:solidFill>
                  <a:schemeClr val="tx1"/>
                </a:solidFill>
                <a:latin typeface="+mn-lt"/>
              </a:defRPr>
            </a:lvl1pPr>
            <a:lvl2pPr marL="0" indent="0">
              <a:lnSpc>
                <a:spcPct val="100000"/>
              </a:lnSpc>
              <a:spcAft>
                <a:spcPts val="0"/>
              </a:spcAft>
              <a:defRPr sz="2400" b="0" cap="none" baseline="0">
                <a:solidFill>
                  <a:schemeClr val="tx1"/>
                </a:solidFill>
                <a:latin typeface="+mn-lt"/>
              </a:defRPr>
            </a:lvl2pPr>
            <a:lvl3pPr marL="0" indent="0">
              <a:lnSpc>
                <a:spcPct val="100000"/>
              </a:lnSpc>
              <a:spcAft>
                <a:spcPts val="0"/>
              </a:spcAft>
              <a:defRPr sz="1800" b="0" cap="none" baseline="0">
                <a:solidFill>
                  <a:schemeClr val="tx1"/>
                </a:solidFill>
                <a:latin typeface="+mn-lt"/>
              </a:defRPr>
            </a:lvl3pPr>
            <a:lvl4pPr marL="0" indent="0">
              <a:lnSpc>
                <a:spcPct val="100000"/>
              </a:lnSpc>
              <a:buNone/>
              <a:defRPr sz="1800" b="0" cap="none" baseline="0">
                <a:solidFill>
                  <a:schemeClr val="tx1"/>
                </a:solidFill>
                <a:latin typeface="+mn-lt"/>
              </a:defRPr>
            </a:lvl4pPr>
            <a:lvl5pPr marL="0" indent="0">
              <a:lnSpc>
                <a:spcPct val="100000"/>
              </a:lnSpc>
              <a:buNone/>
              <a:defRPr sz="1800" b="0" cap="none" baseline="0">
                <a:solidFill>
                  <a:schemeClr val="tx1"/>
                </a:solidFill>
                <a:latin typeface="+mn-lt"/>
              </a:defRPr>
            </a:lvl5pPr>
            <a:lvl6pPr marL="339717" indent="0">
              <a:buNone/>
              <a:defRPr/>
            </a:lvl6pPr>
            <a:lvl7pPr>
              <a:defRPr/>
            </a:lvl7pPr>
            <a:lvl8pPr>
              <a:defRPr/>
            </a:lvl8pPr>
          </a:lstStyle>
          <a:p>
            <a:pPr lvl="0"/>
            <a:r>
              <a:rPr lang="en-US" dirty="0"/>
              <a:t>subtitle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8700648"/>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2" pos="3840" userDrawn="1">
          <p15:clr>
            <a:srgbClr val="FBAE40"/>
          </p15:clr>
        </p15:guide>
        <p15:guide id="3" pos="602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Master: White Centered 1">
    <p:bg>
      <p:bgPr>
        <a:solidFill>
          <a:schemeClr val="bg1"/>
        </a:solidFill>
        <a:effectLst/>
      </p:bgPr>
    </p:bg>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64623" y="5841402"/>
            <a:ext cx="4402313" cy="678193"/>
          </a:xfrm>
          <a:prstGeom prst="rect">
            <a:avLst/>
          </a:prstGeom>
        </p:spPr>
      </p:pic>
      <p:grpSp>
        <p:nvGrpSpPr>
          <p:cNvPr id="10" name="Group 9"/>
          <p:cNvGrpSpPr>
            <a:grpSpLocks noChangeAspect="1"/>
          </p:cNvGrpSpPr>
          <p:nvPr userDrawn="1"/>
        </p:nvGrpSpPr>
        <p:grpSpPr>
          <a:xfrm>
            <a:off x="3876788" y="916381"/>
            <a:ext cx="4320540" cy="4583093"/>
            <a:chOff x="3494539" y="1675327"/>
            <a:chExt cx="1371600" cy="1454950"/>
          </a:xfrm>
        </p:grpSpPr>
        <p:sp>
          <p:nvSpPr>
            <p:cNvPr id="11" name="Freeform 5"/>
            <p:cNvSpPr>
              <a:spLocks/>
            </p:cNvSpPr>
            <p:nvPr/>
          </p:nvSpPr>
          <p:spPr bwMode="auto">
            <a:xfrm>
              <a:off x="3494910" y="2243896"/>
              <a:ext cx="1371229" cy="886381"/>
            </a:xfrm>
            <a:custGeom>
              <a:avLst/>
              <a:gdLst>
                <a:gd name="T0" fmla="*/ 3374 w 3374"/>
                <a:gd name="T1" fmla="*/ 0 h 2181"/>
                <a:gd name="T2" fmla="*/ 0 w 3374"/>
                <a:gd name="T3" fmla="*/ 1398 h 2181"/>
                <a:gd name="T4" fmla="*/ 0 w 3374"/>
                <a:gd name="T5" fmla="*/ 2181 h 2181"/>
                <a:gd name="T6" fmla="*/ 3374 w 3374"/>
                <a:gd name="T7" fmla="*/ 782 h 2181"/>
                <a:gd name="T8" fmla="*/ 3374 w 3374"/>
                <a:gd name="T9" fmla="*/ 0 h 2181"/>
              </a:gdLst>
              <a:ahLst/>
              <a:cxnLst>
                <a:cxn ang="0">
                  <a:pos x="T0" y="T1"/>
                </a:cxn>
                <a:cxn ang="0">
                  <a:pos x="T2" y="T3"/>
                </a:cxn>
                <a:cxn ang="0">
                  <a:pos x="T4" y="T5"/>
                </a:cxn>
                <a:cxn ang="0">
                  <a:pos x="T6" y="T7"/>
                </a:cxn>
                <a:cxn ang="0">
                  <a:pos x="T8" y="T9"/>
                </a:cxn>
              </a:cxnLst>
              <a:rect l="0" t="0" r="r" b="b"/>
              <a:pathLst>
                <a:path w="3374" h="2181">
                  <a:moveTo>
                    <a:pt x="3374" y="0"/>
                  </a:moveTo>
                  <a:lnTo>
                    <a:pt x="0" y="1398"/>
                  </a:lnTo>
                  <a:lnTo>
                    <a:pt x="0" y="2181"/>
                  </a:lnTo>
                  <a:lnTo>
                    <a:pt x="3374" y="782"/>
                  </a:lnTo>
                  <a:lnTo>
                    <a:pt x="3374" y="0"/>
                  </a:lnTo>
                  <a:close/>
                </a:path>
              </a:pathLst>
            </a:custGeom>
            <a:gradFill>
              <a:gsLst>
                <a:gs pos="7000">
                  <a:srgbClr val="00F3FF"/>
                </a:gs>
                <a:gs pos="100000">
                  <a:srgbClr val="2800FF"/>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latin typeface="Arial" panose="020B0604020202020204" pitchFamily="34" charset="0"/>
                <a:cs typeface="Arial" panose="020B0604020202020204" pitchFamily="34" charset="0"/>
              </a:endParaRPr>
            </a:p>
          </p:txBody>
        </p:sp>
        <p:sp>
          <p:nvSpPr>
            <p:cNvPr id="12" name="Freeform 6"/>
            <p:cNvSpPr>
              <a:spLocks/>
            </p:cNvSpPr>
            <p:nvPr/>
          </p:nvSpPr>
          <p:spPr bwMode="auto">
            <a:xfrm>
              <a:off x="3494539" y="1675327"/>
              <a:ext cx="1371229" cy="886381"/>
            </a:xfrm>
            <a:custGeom>
              <a:avLst/>
              <a:gdLst>
                <a:gd name="T0" fmla="*/ 3374 w 3374"/>
                <a:gd name="T1" fmla="*/ 2181 h 2181"/>
                <a:gd name="T2" fmla="*/ 0 w 3374"/>
                <a:gd name="T3" fmla="*/ 782 h 2181"/>
                <a:gd name="T4" fmla="*/ 0 w 3374"/>
                <a:gd name="T5" fmla="*/ 0 h 2181"/>
                <a:gd name="T6" fmla="*/ 3374 w 3374"/>
                <a:gd name="T7" fmla="*/ 1399 h 2181"/>
                <a:gd name="T8" fmla="*/ 3374 w 3374"/>
                <a:gd name="T9" fmla="*/ 2181 h 2181"/>
              </a:gdLst>
              <a:ahLst/>
              <a:cxnLst>
                <a:cxn ang="0">
                  <a:pos x="T0" y="T1"/>
                </a:cxn>
                <a:cxn ang="0">
                  <a:pos x="T2" y="T3"/>
                </a:cxn>
                <a:cxn ang="0">
                  <a:pos x="T4" y="T5"/>
                </a:cxn>
                <a:cxn ang="0">
                  <a:pos x="T6" y="T7"/>
                </a:cxn>
                <a:cxn ang="0">
                  <a:pos x="T8" y="T9"/>
                </a:cxn>
              </a:cxnLst>
              <a:rect l="0" t="0" r="r" b="b"/>
              <a:pathLst>
                <a:path w="3374" h="2181">
                  <a:moveTo>
                    <a:pt x="3374" y="2181"/>
                  </a:moveTo>
                  <a:lnTo>
                    <a:pt x="0" y="782"/>
                  </a:lnTo>
                  <a:lnTo>
                    <a:pt x="0" y="0"/>
                  </a:lnTo>
                  <a:lnTo>
                    <a:pt x="3374" y="1399"/>
                  </a:lnTo>
                  <a:lnTo>
                    <a:pt x="3374" y="2181"/>
                  </a:lnTo>
                  <a:close/>
                </a:path>
              </a:pathLst>
            </a:custGeom>
            <a:solidFill>
              <a:srgbClr val="00BAFF"/>
            </a:solidFill>
            <a:ln w="65088" cap="rnd">
              <a:noFill/>
              <a:prstDash val="solid"/>
              <a:round/>
              <a:headEnd/>
              <a:tailEnd/>
            </a:ln>
            <a:effec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sp>
        <p:nvSpPr>
          <p:cNvPr id="2" name="Title 1"/>
          <p:cNvSpPr>
            <a:spLocks noGrp="1"/>
          </p:cNvSpPr>
          <p:nvPr>
            <p:ph type="ctrTitle" hasCustomPrompt="1"/>
          </p:nvPr>
        </p:nvSpPr>
        <p:spPr>
          <a:xfrm>
            <a:off x="1849582" y="1936373"/>
            <a:ext cx="4246418" cy="2767405"/>
          </a:xfrm>
        </p:spPr>
        <p:txBody>
          <a:bodyPr tIns="0" anchor="t" anchorCtr="0">
            <a:noAutofit/>
          </a:bodyPr>
          <a:lstStyle>
            <a:lvl1pPr algn="l">
              <a:lnSpc>
                <a:spcPct val="70000"/>
              </a:lnSpc>
              <a:defRPr sz="6000">
                <a:solidFill>
                  <a:schemeClr val="tx1"/>
                </a:solidFill>
                <a:latin typeface="Graphik Black" panose="020B0A03030202060203" pitchFamily="34" charset="0"/>
              </a:defRPr>
            </a:lvl1pPr>
          </a:lstStyle>
          <a:p>
            <a:r>
              <a:rPr lang="en-US" dirty="0"/>
              <a:t>Click to edit title</a:t>
            </a:r>
          </a:p>
        </p:txBody>
      </p:sp>
      <p:sp>
        <p:nvSpPr>
          <p:cNvPr id="8" name="Text Placeholder 7"/>
          <p:cNvSpPr>
            <a:spLocks noGrp="1"/>
          </p:cNvSpPr>
          <p:nvPr>
            <p:ph type="body" sz="quarter" idx="13" hasCustomPrompt="1"/>
          </p:nvPr>
        </p:nvSpPr>
        <p:spPr>
          <a:xfrm>
            <a:off x="9525000" y="436417"/>
            <a:ext cx="2286000" cy="3512127"/>
          </a:xfrm>
        </p:spPr>
        <p:txBody>
          <a:bodyPr>
            <a:noAutofit/>
          </a:bodyPr>
          <a:lstStyle>
            <a:lvl1pPr marL="0" indent="0">
              <a:lnSpc>
                <a:spcPct val="70000"/>
              </a:lnSpc>
              <a:defRPr sz="2800" b="1" baseline="0">
                <a:solidFill>
                  <a:schemeClr val="tx1"/>
                </a:solidFill>
                <a:latin typeface="+mn-lt"/>
              </a:defRPr>
            </a:lvl1pPr>
            <a:lvl2pPr marL="0" indent="0">
              <a:lnSpc>
                <a:spcPct val="100000"/>
              </a:lnSpc>
              <a:spcBef>
                <a:spcPts val="600"/>
              </a:spcBef>
              <a:spcAft>
                <a:spcPts val="0"/>
              </a:spcAft>
              <a:defRPr sz="2000" b="0" cap="none" baseline="0">
                <a:solidFill>
                  <a:schemeClr val="tx1"/>
                </a:solidFill>
                <a:latin typeface="+mn-lt"/>
              </a:defRPr>
            </a:lvl2pPr>
            <a:lvl3pPr marL="0" indent="0">
              <a:lnSpc>
                <a:spcPct val="100000"/>
              </a:lnSpc>
              <a:spcBef>
                <a:spcPts val="600"/>
              </a:spcBef>
              <a:spcAft>
                <a:spcPts val="0"/>
              </a:spcAft>
              <a:defRPr sz="1800" b="0" cap="none" baseline="0">
                <a:solidFill>
                  <a:schemeClr val="tx1"/>
                </a:solidFill>
                <a:latin typeface="+mn-lt"/>
              </a:defRPr>
            </a:lvl3pPr>
            <a:lvl4pPr marL="0" indent="0">
              <a:lnSpc>
                <a:spcPct val="100000"/>
              </a:lnSpc>
              <a:spcBef>
                <a:spcPts val="600"/>
              </a:spcBef>
              <a:buNone/>
              <a:defRPr sz="1800" b="0" cap="none" baseline="0">
                <a:solidFill>
                  <a:schemeClr val="tx1"/>
                </a:solidFill>
                <a:latin typeface="+mn-lt"/>
              </a:defRPr>
            </a:lvl4pPr>
            <a:lvl5pPr marL="0" indent="0">
              <a:lnSpc>
                <a:spcPct val="100000"/>
              </a:lnSpc>
              <a:spcBef>
                <a:spcPts val="600"/>
              </a:spcBef>
              <a:buNone/>
              <a:defRPr sz="1800" b="0" cap="none" baseline="0">
                <a:solidFill>
                  <a:schemeClr val="tx1"/>
                </a:solidFill>
                <a:latin typeface="+mn-lt"/>
              </a:defRPr>
            </a:lvl5pPr>
            <a:lvl6pPr marL="339717" indent="0">
              <a:buNone/>
              <a:defRPr/>
            </a:lvl6pPr>
            <a:lvl7pPr>
              <a:defRPr/>
            </a:lvl7pPr>
            <a:lvl8pPr>
              <a:defRPr/>
            </a:lvl8pPr>
          </a:lstStyle>
          <a:p>
            <a:pPr lvl="0"/>
            <a:r>
              <a:rPr lang="en-US" dirty="0"/>
              <a:t>subtitle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31683690"/>
      </p:ext>
    </p:extLst>
  </p:cSld>
  <p:clrMapOvr>
    <a:masterClrMapping/>
  </p:clrMapOvr>
  <p:extLst mod="1">
    <p:ext uri="{DCECCB84-F9BA-43D5-87BE-67443E8EF086}">
      <p15:sldGuideLst xmlns:p15="http://schemas.microsoft.com/office/powerpoint/2012/main">
        <p15:guide id="1" pos="3840">
          <p15:clr>
            <a:srgbClr val="FBAE40"/>
          </p15:clr>
        </p15:guide>
        <p15:guide id="0" pos="600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Master: White Centered 2">
    <p:bg>
      <p:bgPr>
        <a:solidFill>
          <a:schemeClr val="bg1"/>
        </a:solidFill>
        <a:effectLst/>
      </p:bgPr>
    </p:bg>
    <p:spTree>
      <p:nvGrpSpPr>
        <p:cNvPr id="1" name=""/>
        <p:cNvGrpSpPr/>
        <p:nvPr/>
      </p:nvGrpSpPr>
      <p:grpSpPr>
        <a:xfrm>
          <a:off x="0" y="0"/>
          <a:ext cx="0" cy="0"/>
          <a:chOff x="0" y="0"/>
          <a:chExt cx="0" cy="0"/>
        </a:xfrm>
      </p:grpSpPr>
      <p:sp>
        <p:nvSpPr>
          <p:cNvPr id="7" name="Freeform 6"/>
          <p:cNvSpPr>
            <a:spLocks noChangeAspect="1"/>
          </p:cNvSpPr>
          <p:nvPr userDrawn="1"/>
        </p:nvSpPr>
        <p:spPr bwMode="auto">
          <a:xfrm>
            <a:off x="3872195" y="923769"/>
            <a:ext cx="4374828" cy="4530357"/>
          </a:xfrm>
          <a:custGeom>
            <a:avLst/>
            <a:gdLst>
              <a:gd name="T0" fmla="*/ 0 w 872"/>
              <a:gd name="T1" fmla="*/ 0 h 903"/>
              <a:gd name="T2" fmla="*/ 0 w 872"/>
              <a:gd name="T3" fmla="*/ 197 h 903"/>
              <a:gd name="T4" fmla="*/ 629 w 872"/>
              <a:gd name="T5" fmla="*/ 451 h 903"/>
              <a:gd name="T6" fmla="*/ 0 w 872"/>
              <a:gd name="T7" fmla="*/ 706 h 903"/>
              <a:gd name="T8" fmla="*/ 0 w 872"/>
              <a:gd name="T9" fmla="*/ 903 h 903"/>
              <a:gd name="T10" fmla="*/ 872 w 872"/>
              <a:gd name="T11" fmla="*/ 550 h 903"/>
              <a:gd name="T12" fmla="*/ 872 w 872"/>
              <a:gd name="T13" fmla="*/ 353 h 903"/>
              <a:gd name="T14" fmla="*/ 0 w 872"/>
              <a:gd name="T15" fmla="*/ 0 h 9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72" h="903">
                <a:moveTo>
                  <a:pt x="0" y="0"/>
                </a:moveTo>
                <a:lnTo>
                  <a:pt x="0" y="197"/>
                </a:lnTo>
                <a:lnTo>
                  <a:pt x="629" y="451"/>
                </a:lnTo>
                <a:lnTo>
                  <a:pt x="0" y="706"/>
                </a:lnTo>
                <a:lnTo>
                  <a:pt x="0" y="903"/>
                </a:lnTo>
                <a:lnTo>
                  <a:pt x="872" y="550"/>
                </a:lnTo>
                <a:lnTo>
                  <a:pt x="872" y="353"/>
                </a:lnTo>
                <a:lnTo>
                  <a:pt x="0" y="0"/>
                </a:lnTo>
                <a:close/>
              </a:path>
            </a:pathLst>
          </a:custGeom>
          <a:gradFill>
            <a:gsLst>
              <a:gs pos="3000">
                <a:srgbClr val="2800FF"/>
              </a:gs>
              <a:gs pos="100000">
                <a:srgbClr val="00F3FF"/>
              </a:gs>
            </a:gsLst>
            <a:lin ang="0" scaled="0"/>
          </a:gradFill>
          <a:ln>
            <a:noFill/>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1849582" y="1943100"/>
            <a:ext cx="4246418" cy="2857500"/>
          </a:xfrm>
        </p:spPr>
        <p:txBody>
          <a:bodyPr tIns="0" anchor="t" anchorCtr="0">
            <a:noAutofit/>
          </a:bodyPr>
          <a:lstStyle>
            <a:lvl1pPr algn="l">
              <a:lnSpc>
                <a:spcPct val="70000"/>
              </a:lnSpc>
              <a:defRPr sz="6000">
                <a:solidFill>
                  <a:schemeClr val="tx1"/>
                </a:solidFill>
                <a:latin typeface="Graphik Black" panose="020B0A03030202060203" pitchFamily="34" charset="0"/>
              </a:defRPr>
            </a:lvl1pPr>
          </a:lstStyle>
          <a:p>
            <a:r>
              <a:rPr lang="en-US" dirty="0"/>
              <a:t>Click to edit title</a:t>
            </a:r>
          </a:p>
        </p:txBody>
      </p:sp>
      <p:sp>
        <p:nvSpPr>
          <p:cNvPr id="8" name="Text Placeholder 7"/>
          <p:cNvSpPr>
            <a:spLocks noGrp="1"/>
          </p:cNvSpPr>
          <p:nvPr>
            <p:ph type="body" sz="quarter" idx="13" hasCustomPrompt="1"/>
          </p:nvPr>
        </p:nvSpPr>
        <p:spPr>
          <a:xfrm>
            <a:off x="9525000" y="436417"/>
            <a:ext cx="2286000" cy="3512127"/>
          </a:xfrm>
        </p:spPr>
        <p:txBody>
          <a:bodyPr>
            <a:noAutofit/>
          </a:bodyPr>
          <a:lstStyle>
            <a:lvl1pPr marL="0" indent="0">
              <a:lnSpc>
                <a:spcPct val="70000"/>
              </a:lnSpc>
              <a:defRPr sz="2800" b="1" baseline="0">
                <a:solidFill>
                  <a:schemeClr val="tx1"/>
                </a:solidFill>
                <a:latin typeface="+mn-lt"/>
              </a:defRPr>
            </a:lvl1pPr>
            <a:lvl2pPr marL="0" indent="0">
              <a:lnSpc>
                <a:spcPct val="100000"/>
              </a:lnSpc>
              <a:spcBef>
                <a:spcPts val="600"/>
              </a:spcBef>
              <a:spcAft>
                <a:spcPts val="0"/>
              </a:spcAft>
              <a:defRPr sz="2000" b="0" cap="none" baseline="0">
                <a:solidFill>
                  <a:schemeClr val="tx1"/>
                </a:solidFill>
                <a:latin typeface="+mn-lt"/>
              </a:defRPr>
            </a:lvl2pPr>
            <a:lvl3pPr marL="0" indent="0">
              <a:lnSpc>
                <a:spcPct val="100000"/>
              </a:lnSpc>
              <a:spcBef>
                <a:spcPts val="600"/>
              </a:spcBef>
              <a:spcAft>
                <a:spcPts val="0"/>
              </a:spcAft>
              <a:defRPr sz="1800" b="0" cap="none" baseline="0">
                <a:solidFill>
                  <a:schemeClr val="tx1"/>
                </a:solidFill>
                <a:latin typeface="+mn-lt"/>
              </a:defRPr>
            </a:lvl3pPr>
            <a:lvl4pPr marL="0" indent="0">
              <a:lnSpc>
                <a:spcPct val="100000"/>
              </a:lnSpc>
              <a:spcBef>
                <a:spcPts val="600"/>
              </a:spcBef>
              <a:buNone/>
              <a:defRPr sz="1800" b="0" cap="none" baseline="0">
                <a:solidFill>
                  <a:schemeClr val="tx1"/>
                </a:solidFill>
                <a:latin typeface="+mn-lt"/>
              </a:defRPr>
            </a:lvl4pPr>
            <a:lvl5pPr marL="0" indent="0">
              <a:lnSpc>
                <a:spcPct val="100000"/>
              </a:lnSpc>
              <a:spcBef>
                <a:spcPts val="600"/>
              </a:spcBef>
              <a:buNone/>
              <a:defRPr sz="1800" b="0" cap="none" baseline="0">
                <a:solidFill>
                  <a:schemeClr val="tx1"/>
                </a:solidFill>
                <a:latin typeface="+mn-lt"/>
              </a:defRPr>
            </a:lvl5pPr>
            <a:lvl6pPr marL="339717" indent="0">
              <a:buNone/>
              <a:defRPr/>
            </a:lvl6pPr>
            <a:lvl7pPr>
              <a:defRPr/>
            </a:lvl7pPr>
            <a:lvl8pPr>
              <a:defRPr/>
            </a:lvl8pPr>
          </a:lstStyle>
          <a:p>
            <a:pPr lvl="0"/>
            <a:r>
              <a:rPr lang="en-US" dirty="0"/>
              <a:t>subtitle</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64623" y="5841402"/>
            <a:ext cx="4402313" cy="678193"/>
          </a:xfrm>
          <a:prstGeom prst="rect">
            <a:avLst/>
          </a:prstGeom>
        </p:spPr>
      </p:pic>
    </p:spTree>
    <p:extLst>
      <p:ext uri="{BB962C8B-B14F-4D97-AF65-F5344CB8AC3E}">
        <p14:creationId xmlns:p14="http://schemas.microsoft.com/office/powerpoint/2010/main" val="1255104094"/>
      </p:ext>
    </p:extLst>
  </p:cSld>
  <p:clrMapOvr>
    <a:masterClrMapping/>
  </p:clrMapOvr>
  <p:extLst mod="1">
    <p:ext uri="{DCECCB84-F9BA-43D5-87BE-67443E8EF086}">
      <p15:sldGuideLst xmlns:p15="http://schemas.microsoft.com/office/powerpoint/2012/main">
        <p15:guide id="1" pos="3840">
          <p15:clr>
            <a:srgbClr val="FBAE40"/>
          </p15:clr>
        </p15:guide>
        <p15:guide id="2" pos="600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Master: White Centered 3">
    <p:bg>
      <p:bgPr>
        <a:solidFill>
          <a:schemeClr val="bg1"/>
        </a:solidFill>
        <a:effectLst/>
      </p:bgPr>
    </p:bg>
    <p:spTree>
      <p:nvGrpSpPr>
        <p:cNvPr id="1" name=""/>
        <p:cNvGrpSpPr/>
        <p:nvPr/>
      </p:nvGrpSpPr>
      <p:grpSpPr>
        <a:xfrm>
          <a:off x="0" y="0"/>
          <a:ext cx="0" cy="0"/>
          <a:chOff x="0" y="0"/>
          <a:chExt cx="0" cy="0"/>
        </a:xfrm>
      </p:grpSpPr>
      <p:sp>
        <p:nvSpPr>
          <p:cNvPr id="7" name="Freeform 6"/>
          <p:cNvSpPr>
            <a:spLocks noChangeAspect="1"/>
          </p:cNvSpPr>
          <p:nvPr userDrawn="1"/>
        </p:nvSpPr>
        <p:spPr bwMode="auto">
          <a:xfrm>
            <a:off x="3878469" y="880739"/>
            <a:ext cx="4415677" cy="4572659"/>
          </a:xfrm>
          <a:custGeom>
            <a:avLst/>
            <a:gdLst>
              <a:gd name="T0" fmla="*/ 0 w 872"/>
              <a:gd name="T1" fmla="*/ 0 h 903"/>
              <a:gd name="T2" fmla="*/ 0 w 872"/>
              <a:gd name="T3" fmla="*/ 197 h 903"/>
              <a:gd name="T4" fmla="*/ 629 w 872"/>
              <a:gd name="T5" fmla="*/ 451 h 903"/>
              <a:gd name="T6" fmla="*/ 0 w 872"/>
              <a:gd name="T7" fmla="*/ 706 h 903"/>
              <a:gd name="T8" fmla="*/ 0 w 872"/>
              <a:gd name="T9" fmla="*/ 903 h 903"/>
              <a:gd name="T10" fmla="*/ 872 w 872"/>
              <a:gd name="T11" fmla="*/ 550 h 903"/>
              <a:gd name="T12" fmla="*/ 872 w 872"/>
              <a:gd name="T13" fmla="*/ 353 h 903"/>
              <a:gd name="T14" fmla="*/ 0 w 872"/>
              <a:gd name="T15" fmla="*/ 0 h 9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72" h="903">
                <a:moveTo>
                  <a:pt x="0" y="0"/>
                </a:moveTo>
                <a:lnTo>
                  <a:pt x="0" y="197"/>
                </a:lnTo>
                <a:lnTo>
                  <a:pt x="629" y="451"/>
                </a:lnTo>
                <a:lnTo>
                  <a:pt x="0" y="706"/>
                </a:lnTo>
                <a:lnTo>
                  <a:pt x="0" y="903"/>
                </a:lnTo>
                <a:lnTo>
                  <a:pt x="872" y="550"/>
                </a:lnTo>
                <a:lnTo>
                  <a:pt x="872" y="353"/>
                </a:lnTo>
                <a:lnTo>
                  <a:pt x="0" y="0"/>
                </a:lnTo>
                <a:close/>
              </a:path>
            </a:pathLst>
          </a:custGeom>
          <a:noFill/>
          <a:ln w="38100">
            <a:solidFill>
              <a:srgbClr val="00BAFF"/>
            </a:solidFill>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1849582" y="1943100"/>
            <a:ext cx="4246418" cy="2857500"/>
          </a:xfrm>
        </p:spPr>
        <p:txBody>
          <a:bodyPr tIns="0" anchor="t" anchorCtr="0">
            <a:noAutofit/>
          </a:bodyPr>
          <a:lstStyle>
            <a:lvl1pPr algn="l">
              <a:lnSpc>
                <a:spcPct val="70000"/>
              </a:lnSpc>
              <a:defRPr sz="6000">
                <a:solidFill>
                  <a:schemeClr val="tx1"/>
                </a:solidFill>
                <a:latin typeface="Graphik Black" panose="020B0A03030202060203" pitchFamily="34" charset="0"/>
              </a:defRPr>
            </a:lvl1pPr>
          </a:lstStyle>
          <a:p>
            <a:r>
              <a:rPr lang="en-US" dirty="0"/>
              <a:t>Click to edit title</a:t>
            </a:r>
          </a:p>
        </p:txBody>
      </p:sp>
      <p:sp>
        <p:nvSpPr>
          <p:cNvPr id="8" name="Text Placeholder 7"/>
          <p:cNvSpPr>
            <a:spLocks noGrp="1"/>
          </p:cNvSpPr>
          <p:nvPr>
            <p:ph type="body" sz="quarter" idx="13" hasCustomPrompt="1"/>
          </p:nvPr>
        </p:nvSpPr>
        <p:spPr>
          <a:xfrm>
            <a:off x="9525000" y="436417"/>
            <a:ext cx="2286000" cy="3512127"/>
          </a:xfrm>
        </p:spPr>
        <p:txBody>
          <a:bodyPr>
            <a:noAutofit/>
          </a:bodyPr>
          <a:lstStyle>
            <a:lvl1pPr marL="0" indent="0">
              <a:lnSpc>
                <a:spcPct val="70000"/>
              </a:lnSpc>
              <a:defRPr sz="2800" b="1" baseline="0">
                <a:solidFill>
                  <a:schemeClr val="tx1"/>
                </a:solidFill>
                <a:latin typeface="+mn-lt"/>
              </a:defRPr>
            </a:lvl1pPr>
            <a:lvl2pPr marL="0" indent="0">
              <a:lnSpc>
                <a:spcPct val="100000"/>
              </a:lnSpc>
              <a:spcBef>
                <a:spcPts val="600"/>
              </a:spcBef>
              <a:spcAft>
                <a:spcPts val="0"/>
              </a:spcAft>
              <a:defRPr sz="2000" b="0" cap="none" baseline="0">
                <a:solidFill>
                  <a:schemeClr val="tx1"/>
                </a:solidFill>
                <a:latin typeface="+mn-lt"/>
              </a:defRPr>
            </a:lvl2pPr>
            <a:lvl3pPr marL="0" indent="0">
              <a:lnSpc>
                <a:spcPct val="100000"/>
              </a:lnSpc>
              <a:spcBef>
                <a:spcPts val="600"/>
              </a:spcBef>
              <a:spcAft>
                <a:spcPts val="0"/>
              </a:spcAft>
              <a:defRPr sz="1800" b="0" cap="none" baseline="0">
                <a:solidFill>
                  <a:schemeClr val="tx1"/>
                </a:solidFill>
                <a:latin typeface="+mn-lt"/>
              </a:defRPr>
            </a:lvl3pPr>
            <a:lvl4pPr marL="0" indent="0">
              <a:lnSpc>
                <a:spcPct val="100000"/>
              </a:lnSpc>
              <a:spcBef>
                <a:spcPts val="600"/>
              </a:spcBef>
              <a:buNone/>
              <a:defRPr sz="1800" b="0" cap="none" baseline="0">
                <a:solidFill>
                  <a:schemeClr val="tx1"/>
                </a:solidFill>
                <a:latin typeface="+mn-lt"/>
              </a:defRPr>
            </a:lvl4pPr>
            <a:lvl5pPr marL="0" indent="0">
              <a:lnSpc>
                <a:spcPct val="100000"/>
              </a:lnSpc>
              <a:spcBef>
                <a:spcPts val="600"/>
              </a:spcBef>
              <a:buNone/>
              <a:defRPr sz="1800" b="0" cap="none" baseline="0">
                <a:solidFill>
                  <a:schemeClr val="tx1"/>
                </a:solidFill>
                <a:latin typeface="+mn-lt"/>
              </a:defRPr>
            </a:lvl5pPr>
            <a:lvl6pPr marL="339717" indent="0">
              <a:buNone/>
              <a:defRPr/>
            </a:lvl6pPr>
            <a:lvl7pPr>
              <a:defRPr/>
            </a:lvl7pPr>
            <a:lvl8pPr>
              <a:defRPr/>
            </a:lvl8pPr>
          </a:lstStyle>
          <a:p>
            <a:pPr lvl="0"/>
            <a:r>
              <a:rPr lang="en-US" dirty="0"/>
              <a:t>subtitle</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64623" y="5841402"/>
            <a:ext cx="4402313" cy="678193"/>
          </a:xfrm>
          <a:prstGeom prst="rect">
            <a:avLst/>
          </a:prstGeom>
        </p:spPr>
      </p:pic>
    </p:spTree>
    <p:extLst>
      <p:ext uri="{BB962C8B-B14F-4D97-AF65-F5344CB8AC3E}">
        <p14:creationId xmlns:p14="http://schemas.microsoft.com/office/powerpoint/2010/main" val="3046498060"/>
      </p:ext>
    </p:extLst>
  </p:cSld>
  <p:clrMapOvr>
    <a:masterClrMapping/>
  </p:clrMapOvr>
  <p:extLst mod="1">
    <p:ext uri="{DCECCB84-F9BA-43D5-87BE-67443E8EF086}">
      <p15:sldGuideLst xmlns:p15="http://schemas.microsoft.com/office/powerpoint/2012/main">
        <p15:guide id="1" pos="3840">
          <p15:clr>
            <a:srgbClr val="FBAE40"/>
          </p15:clr>
        </p15:guide>
        <p15:guide id="2" pos="600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hort Headline and 1 Column">
    <p:spTree>
      <p:nvGrpSpPr>
        <p:cNvPr id="1" name=""/>
        <p:cNvGrpSpPr/>
        <p:nvPr/>
      </p:nvGrpSpPr>
      <p:grpSpPr>
        <a:xfrm>
          <a:off x="0" y="0"/>
          <a:ext cx="0" cy="0"/>
          <a:chOff x="0" y="0"/>
          <a:chExt cx="0" cy="0"/>
        </a:xfrm>
      </p:grpSpPr>
      <p:sp>
        <p:nvSpPr>
          <p:cNvPr id="6" name="Content Placeholder 5"/>
          <p:cNvSpPr>
            <a:spLocks noGrp="1"/>
          </p:cNvSpPr>
          <p:nvPr>
            <p:ph sz="quarter" idx="18"/>
          </p:nvPr>
        </p:nvSpPr>
        <p:spPr>
          <a:xfrm>
            <a:off x="381001" y="1828802"/>
            <a:ext cx="8572500" cy="4689475"/>
          </a:xfrm>
        </p:spPr>
        <p:txBody>
          <a:bodyPr/>
          <a:lstStyle>
            <a:lvl3pPr marL="514338" indent="-230182">
              <a:buFont typeface="Graphik" panose="020B0503030202060203" pitchFamily="34" charset="0"/>
              <a:buChar char="–"/>
              <a:defRPr/>
            </a:lvl3pPr>
            <a:lvl5pPr marL="857229" indent="-177796">
              <a:buFont typeface="Graphik" panose="020B0503030202060203" pitchFamily="34" charset="0"/>
              <a:buChar char="–"/>
              <a:defRPr/>
            </a:lvl5pPr>
          </a:lstStyle>
          <a:p>
            <a:pPr lvl="0"/>
            <a:r>
              <a:rPr lang="en-US" dirty="0"/>
              <a:t>Edit Master text styles</a:t>
            </a:r>
          </a:p>
          <a:p>
            <a:pPr lvl="1"/>
            <a:r>
              <a:rPr lang="en-US" dirty="0"/>
              <a:t>Second level</a:t>
            </a:r>
          </a:p>
          <a:p>
            <a:pPr lvl="2"/>
            <a:r>
              <a:rPr lang="en-US" dirty="0"/>
              <a:t>Third level</a:t>
            </a:r>
          </a:p>
        </p:txBody>
      </p:sp>
      <p:sp>
        <p:nvSpPr>
          <p:cNvPr id="11" name="Title 10"/>
          <p:cNvSpPr>
            <a:spLocks noGrp="1"/>
          </p:cNvSpPr>
          <p:nvPr>
            <p:ph type="title"/>
          </p:nvPr>
        </p:nvSpPr>
        <p:spPr>
          <a:xfrm>
            <a:off x="381000" y="380999"/>
            <a:ext cx="5715000" cy="990601"/>
          </a:xfrm>
        </p:spPr>
        <p:txBody>
          <a:bodyPr/>
          <a:lstStyle/>
          <a:p>
            <a:r>
              <a:rPr lang="en-US" dirty="0"/>
              <a:t>Click to edit Master title style</a:t>
            </a:r>
          </a:p>
        </p:txBody>
      </p:sp>
      <p:sp>
        <p:nvSpPr>
          <p:cNvPr id="3" name="Footer Placeholder 2"/>
          <p:cNvSpPr>
            <a:spLocks noGrp="1"/>
          </p:cNvSpPr>
          <p:nvPr>
            <p:ph type="ftr" sz="quarter" idx="20"/>
          </p:nvPr>
        </p:nvSpPr>
        <p:spPr/>
        <p:txBody>
          <a:bodyPr/>
          <a:lstStyle/>
          <a:p>
            <a:r>
              <a:rPr lang="en-US"/>
              <a:t>Copyright © 2017 Accenture. All rights reserved.</a:t>
            </a:r>
            <a:endParaRPr lang="en-US" dirty="0"/>
          </a:p>
        </p:txBody>
      </p:sp>
      <p:sp>
        <p:nvSpPr>
          <p:cNvPr id="4" name="Slide Number Placeholder 3"/>
          <p:cNvSpPr>
            <a:spLocks noGrp="1"/>
          </p:cNvSpPr>
          <p:nvPr>
            <p:ph type="sldNum" sz="quarter" idx="21"/>
          </p:nvPr>
        </p:nvSpPr>
        <p:spPr/>
        <p:txBody>
          <a:bodyPr/>
          <a:lstStyle/>
          <a:p>
            <a:fld id="{4F9AC08D-23A9-440E-BCB9-AA1E9877CC38}" type="slidenum">
              <a:rPr lang="en-US" smtClean="0"/>
              <a:pPr/>
              <a:t>‹#›</a:t>
            </a:fld>
            <a:endParaRPr lang="en-US" dirty="0"/>
          </a:p>
        </p:txBody>
      </p:sp>
    </p:spTree>
    <p:extLst>
      <p:ext uri="{BB962C8B-B14F-4D97-AF65-F5344CB8AC3E}">
        <p14:creationId xmlns:p14="http://schemas.microsoft.com/office/powerpoint/2010/main" val="12962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hort Headline and 2 Columns">
    <p:spTree>
      <p:nvGrpSpPr>
        <p:cNvPr id="1" name=""/>
        <p:cNvGrpSpPr/>
        <p:nvPr/>
      </p:nvGrpSpPr>
      <p:grpSpPr>
        <a:xfrm>
          <a:off x="0" y="0"/>
          <a:ext cx="0" cy="0"/>
          <a:chOff x="0" y="0"/>
          <a:chExt cx="0" cy="0"/>
        </a:xfrm>
      </p:grpSpPr>
      <p:sp>
        <p:nvSpPr>
          <p:cNvPr id="7" name="Footer Placeholder 6"/>
          <p:cNvSpPr>
            <a:spLocks noGrp="1"/>
          </p:cNvSpPr>
          <p:nvPr>
            <p:ph type="ftr" sz="quarter" idx="16"/>
          </p:nvPr>
        </p:nvSpPr>
        <p:spPr/>
        <p:txBody>
          <a:bodyPr/>
          <a:lstStyle/>
          <a:p>
            <a:r>
              <a:rPr lang="en-US"/>
              <a:t>Copyright © 2017 Accenture. All rights reserved.</a:t>
            </a:r>
            <a:endParaRPr lang="en-US" dirty="0"/>
          </a:p>
        </p:txBody>
      </p:sp>
      <p:sp>
        <p:nvSpPr>
          <p:cNvPr id="10" name="Slide Number Placeholder 9"/>
          <p:cNvSpPr>
            <a:spLocks noGrp="1"/>
          </p:cNvSpPr>
          <p:nvPr>
            <p:ph type="sldNum" sz="quarter" idx="17"/>
          </p:nvPr>
        </p:nvSpPr>
        <p:spPr/>
        <p:txBody>
          <a:bodyPr/>
          <a:lstStyle/>
          <a:p>
            <a:fld id="{4F9AC08D-23A9-440E-BCB9-AA1E9877CC38}" type="slidenum">
              <a:rPr lang="en-US" smtClean="0"/>
              <a:pPr/>
              <a:t>‹#›</a:t>
            </a:fld>
            <a:endParaRPr lang="en-US"/>
          </a:p>
        </p:txBody>
      </p:sp>
      <p:sp>
        <p:nvSpPr>
          <p:cNvPr id="6" name="Content Placeholder 5"/>
          <p:cNvSpPr>
            <a:spLocks noGrp="1"/>
          </p:cNvSpPr>
          <p:nvPr>
            <p:ph sz="quarter" idx="18"/>
          </p:nvPr>
        </p:nvSpPr>
        <p:spPr>
          <a:xfrm>
            <a:off x="381000" y="1828802"/>
            <a:ext cx="5715000" cy="4689475"/>
          </a:xfrm>
        </p:spPr>
        <p:txBody>
          <a:bodyPr>
            <a:normAutofit/>
          </a:bodyPr>
          <a:lstStyle>
            <a:lvl1pPr>
              <a:defRPr sz="2400"/>
            </a:lvl1pPr>
            <a:lvl2pPr>
              <a:spcAft>
                <a:spcPts val="1200"/>
              </a:spcAft>
              <a:defRPr sz="2000"/>
            </a:lvl2pPr>
            <a:lvl3pPr marL="514338" indent="-230182">
              <a:buFont typeface="Graphik" panose="020B0503030202060203" pitchFamily="34" charset="0"/>
              <a:buChar char="–"/>
              <a:defRPr sz="1600"/>
            </a:lvl3pPr>
            <a:lvl5pPr marL="857229" indent="-177796">
              <a:buFont typeface="Graphik" panose="020B0503030202060203" pitchFamily="34" charset="0"/>
              <a:buChar char="–"/>
              <a:defRPr/>
            </a:lvl5pPr>
          </a:lstStyle>
          <a:p>
            <a:pPr lvl="0"/>
            <a:r>
              <a:rPr lang="en-US" dirty="0"/>
              <a:t>Edit Master text styles</a:t>
            </a:r>
          </a:p>
          <a:p>
            <a:pPr lvl="1"/>
            <a:r>
              <a:rPr lang="en-US" dirty="0"/>
              <a:t>Second level</a:t>
            </a:r>
          </a:p>
          <a:p>
            <a:pPr lvl="2"/>
            <a:r>
              <a:rPr lang="en-US" dirty="0"/>
              <a:t>Third level</a:t>
            </a:r>
          </a:p>
        </p:txBody>
      </p:sp>
      <p:sp>
        <p:nvSpPr>
          <p:cNvPr id="11" name="Title 10"/>
          <p:cNvSpPr>
            <a:spLocks noGrp="1"/>
          </p:cNvSpPr>
          <p:nvPr>
            <p:ph type="title"/>
          </p:nvPr>
        </p:nvSpPr>
        <p:spPr>
          <a:xfrm>
            <a:off x="381000" y="380999"/>
            <a:ext cx="5715000" cy="990601"/>
          </a:xfrm>
        </p:spPr>
        <p:txBody>
          <a:bodyPr/>
          <a:lstStyle/>
          <a:p>
            <a:r>
              <a:rPr lang="en-US" dirty="0"/>
              <a:t>Click to edit Master title style</a:t>
            </a:r>
          </a:p>
        </p:txBody>
      </p:sp>
      <p:sp>
        <p:nvSpPr>
          <p:cNvPr id="8" name="Content Placeholder 5"/>
          <p:cNvSpPr>
            <a:spLocks noGrp="1"/>
          </p:cNvSpPr>
          <p:nvPr>
            <p:ph sz="quarter" idx="19"/>
          </p:nvPr>
        </p:nvSpPr>
        <p:spPr>
          <a:xfrm>
            <a:off x="6096000" y="1828802"/>
            <a:ext cx="5715000" cy="4689475"/>
          </a:xfrm>
        </p:spPr>
        <p:txBody>
          <a:bodyPr>
            <a:normAutofit/>
          </a:bodyPr>
          <a:lstStyle>
            <a:lvl1pPr>
              <a:defRPr sz="2400"/>
            </a:lvl1pPr>
            <a:lvl2pPr>
              <a:spcAft>
                <a:spcPts val="1200"/>
              </a:spcAft>
              <a:defRPr sz="2000"/>
            </a:lvl2pPr>
            <a:lvl3pPr marL="514338" indent="-230182">
              <a:buFont typeface="Graphik" panose="020B0503030202060203" pitchFamily="34" charset="0"/>
              <a:buChar char="–"/>
              <a:defRPr sz="1600"/>
            </a:lvl3pPr>
            <a:lvl5pPr marL="857229" indent="-177796">
              <a:buFont typeface="Graphik" panose="020B0503030202060203" pitchFamily="34" charset="0"/>
              <a:buChar char="–"/>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541012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hort Headline Only">
    <p:spTree>
      <p:nvGrpSpPr>
        <p:cNvPr id="1" name=""/>
        <p:cNvGrpSpPr/>
        <p:nvPr/>
      </p:nvGrpSpPr>
      <p:grpSpPr>
        <a:xfrm>
          <a:off x="0" y="0"/>
          <a:ext cx="0" cy="0"/>
          <a:chOff x="0" y="0"/>
          <a:chExt cx="0" cy="0"/>
        </a:xfrm>
      </p:grpSpPr>
      <p:sp>
        <p:nvSpPr>
          <p:cNvPr id="7" name="Footer Placeholder 6"/>
          <p:cNvSpPr>
            <a:spLocks noGrp="1"/>
          </p:cNvSpPr>
          <p:nvPr>
            <p:ph type="ftr" sz="quarter" idx="16"/>
          </p:nvPr>
        </p:nvSpPr>
        <p:spPr/>
        <p:txBody>
          <a:bodyPr/>
          <a:lstStyle/>
          <a:p>
            <a:r>
              <a:rPr lang="en-US"/>
              <a:t>Copyright © 2017 Accenture. All rights reserved.</a:t>
            </a:r>
            <a:endParaRPr lang="en-US" dirty="0"/>
          </a:p>
        </p:txBody>
      </p:sp>
      <p:sp>
        <p:nvSpPr>
          <p:cNvPr id="10" name="Slide Number Placeholder 9"/>
          <p:cNvSpPr>
            <a:spLocks noGrp="1"/>
          </p:cNvSpPr>
          <p:nvPr>
            <p:ph type="sldNum" sz="quarter" idx="17"/>
          </p:nvPr>
        </p:nvSpPr>
        <p:spPr/>
        <p:txBody>
          <a:bodyPr/>
          <a:lstStyle/>
          <a:p>
            <a:fld id="{4F9AC08D-23A9-440E-BCB9-AA1E9877CC38}" type="slidenum">
              <a:rPr lang="en-US" smtClean="0"/>
              <a:pPr/>
              <a:t>‹#›</a:t>
            </a:fld>
            <a:endParaRPr lang="en-US"/>
          </a:p>
        </p:txBody>
      </p:sp>
      <p:sp>
        <p:nvSpPr>
          <p:cNvPr id="11" name="Title 10"/>
          <p:cNvSpPr>
            <a:spLocks noGrp="1"/>
          </p:cNvSpPr>
          <p:nvPr>
            <p:ph type="title"/>
          </p:nvPr>
        </p:nvSpPr>
        <p:spPr>
          <a:xfrm>
            <a:off x="381000" y="380999"/>
            <a:ext cx="5715000" cy="990601"/>
          </a:xfrm>
        </p:spPr>
        <p:txBody>
          <a:bodyPr/>
          <a:lstStyle/>
          <a:p>
            <a:r>
              <a:rPr lang="en-US" dirty="0"/>
              <a:t>Click to edit Master title style</a:t>
            </a:r>
          </a:p>
        </p:txBody>
      </p:sp>
    </p:spTree>
    <p:extLst>
      <p:ext uri="{BB962C8B-B14F-4D97-AF65-F5344CB8AC3E}">
        <p14:creationId xmlns:p14="http://schemas.microsoft.com/office/powerpoint/2010/main" val="202326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ong Headline and 1 Column">
    <p:spTree>
      <p:nvGrpSpPr>
        <p:cNvPr id="1" name=""/>
        <p:cNvGrpSpPr/>
        <p:nvPr/>
      </p:nvGrpSpPr>
      <p:grpSpPr>
        <a:xfrm>
          <a:off x="0" y="0"/>
          <a:ext cx="0" cy="0"/>
          <a:chOff x="0" y="0"/>
          <a:chExt cx="0" cy="0"/>
        </a:xfrm>
      </p:grpSpPr>
      <p:sp>
        <p:nvSpPr>
          <p:cNvPr id="6" name="Content Placeholder 5"/>
          <p:cNvSpPr>
            <a:spLocks noGrp="1"/>
          </p:cNvSpPr>
          <p:nvPr>
            <p:ph sz="quarter" idx="18"/>
          </p:nvPr>
        </p:nvSpPr>
        <p:spPr>
          <a:xfrm>
            <a:off x="381001" y="1828802"/>
            <a:ext cx="8572500" cy="4689475"/>
          </a:xfrm>
        </p:spPr>
        <p:txBody>
          <a:bodyPr/>
          <a:lstStyle>
            <a:lvl3pPr marL="514338" indent="-230182">
              <a:buFont typeface="Graphik" panose="020B0503030202060203" pitchFamily="34" charset="0"/>
              <a:buChar char="–"/>
              <a:defRPr/>
            </a:lvl3pPr>
            <a:lvl5pPr marL="857229" indent="-177796">
              <a:buFont typeface="Graphik" panose="020B0503030202060203" pitchFamily="34" charset="0"/>
              <a:buChar char="–"/>
              <a:defRPr/>
            </a:lvl5pPr>
          </a:lstStyle>
          <a:p>
            <a:pPr lvl="0"/>
            <a:r>
              <a:rPr lang="en-US" dirty="0"/>
              <a:t>Edit Master text styles</a:t>
            </a:r>
          </a:p>
          <a:p>
            <a:pPr lvl="1"/>
            <a:r>
              <a:rPr lang="en-US" dirty="0"/>
              <a:t>Second level</a:t>
            </a:r>
          </a:p>
          <a:p>
            <a:pPr lvl="2"/>
            <a:r>
              <a:rPr lang="en-US" dirty="0"/>
              <a:t>Third level</a:t>
            </a:r>
          </a:p>
        </p:txBody>
      </p:sp>
      <p:sp>
        <p:nvSpPr>
          <p:cNvPr id="11" name="Title 10"/>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20"/>
          </p:nvPr>
        </p:nvSpPr>
        <p:spPr/>
        <p:txBody>
          <a:bodyPr/>
          <a:lstStyle/>
          <a:p>
            <a:r>
              <a:rPr lang="en-US"/>
              <a:t>Copyright © 2017 Accenture. All rights reserved.</a:t>
            </a:r>
            <a:endParaRPr lang="en-US" dirty="0"/>
          </a:p>
        </p:txBody>
      </p:sp>
      <p:sp>
        <p:nvSpPr>
          <p:cNvPr id="4" name="Slide Number Placeholder 3"/>
          <p:cNvSpPr>
            <a:spLocks noGrp="1"/>
          </p:cNvSpPr>
          <p:nvPr>
            <p:ph type="sldNum" sz="quarter" idx="21"/>
          </p:nvPr>
        </p:nvSpPr>
        <p:spPr/>
        <p:txBody>
          <a:bodyPr/>
          <a:lstStyle/>
          <a:p>
            <a:fld id="{4F9AC08D-23A9-440E-BCB9-AA1E9877CC38}" type="slidenum">
              <a:rPr lang="en-US" smtClean="0"/>
              <a:pPr/>
              <a:t>‹#›</a:t>
            </a:fld>
            <a:endParaRPr lang="en-US" dirty="0"/>
          </a:p>
        </p:txBody>
      </p:sp>
    </p:spTree>
    <p:extLst>
      <p:ext uri="{BB962C8B-B14F-4D97-AF65-F5344CB8AC3E}">
        <p14:creationId xmlns:p14="http://schemas.microsoft.com/office/powerpoint/2010/main" val="3089699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81001"/>
            <a:ext cx="11430000" cy="1295401"/>
          </a:xfrm>
          <a:prstGeom prst="rect">
            <a:avLst/>
          </a:prstGeom>
        </p:spPr>
        <p:txBody>
          <a:bodyPr vert="horz" lIns="0" tIns="4572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381000" y="1828800"/>
            <a:ext cx="11430000" cy="4686300"/>
          </a:xfrm>
          <a:prstGeom prst="rect">
            <a:avLst/>
          </a:prstGeom>
        </p:spPr>
        <p:txBody>
          <a:bodyPr vert="horz" lIns="0" tIns="91440" rIns="0" bIns="45720" rtlCol="0">
            <a:normAutofit/>
          </a:body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4184910590"/>
      </p:ext>
    </p:extLst>
  </p:cSld>
  <p:clrMap bg1="lt1" tx1="dk1" bg2="lt2" tx2="dk2" accent1="accent1" accent2="accent2" accent3="accent3" accent4="accent4" accent5="accent5" accent6="accent6" hlink="hlink" folHlink="folHlink"/>
  <p:sldLayoutIdLst>
    <p:sldLayoutId id="2147483687" r:id="rId1"/>
    <p:sldLayoutId id="2147483704" r:id="rId2"/>
    <p:sldLayoutId id="2147483708" r:id="rId3"/>
    <p:sldLayoutId id="2147483709" r:id="rId4"/>
    <p:sldLayoutId id="2147483710" r:id="rId5"/>
  </p:sldLayoutIdLst>
  <p:hf hdr="0"/>
  <p:txStyles>
    <p:titleStyle>
      <a:lvl1pPr marL="0" indent="0" algn="l" defTabSz="914377" rtl="0" eaLnBrk="1" latinLnBrk="0" hangingPunct="1">
        <a:lnSpc>
          <a:spcPct val="70000"/>
        </a:lnSpc>
        <a:spcBef>
          <a:spcPct val="0"/>
        </a:spcBef>
        <a:buNone/>
        <a:defRPr sz="4000" b="1" kern="1200" cap="all" baseline="0">
          <a:solidFill>
            <a:schemeClr val="tx1"/>
          </a:solidFill>
          <a:latin typeface="+mj-lt"/>
          <a:ea typeface="+mj-ea"/>
          <a:cs typeface="+mj-cs"/>
        </a:defRPr>
      </a:lvl1pPr>
    </p:titleStyle>
    <p:bodyStyle>
      <a:lvl1pPr marL="0" indent="0" algn="l" defTabSz="914377" rtl="0" eaLnBrk="1" latinLnBrk="0" hangingPunct="1">
        <a:lnSpc>
          <a:spcPct val="85000"/>
        </a:lnSpc>
        <a:spcBef>
          <a:spcPts val="0"/>
        </a:spcBef>
        <a:buFont typeface="Arial" panose="020B0604020202020204" pitchFamily="34" charset="0"/>
        <a:buNone/>
        <a:defRPr sz="1800" b="1" kern="1200" cap="all" baseline="0">
          <a:solidFill>
            <a:schemeClr val="tx1"/>
          </a:solidFill>
          <a:latin typeface="+mj-lt"/>
          <a:ea typeface="+mn-ea"/>
          <a:cs typeface="+mn-cs"/>
        </a:defRPr>
      </a:lvl1pPr>
      <a:lvl2pPr marL="0" indent="0" algn="l" defTabSz="914377" rtl="0" eaLnBrk="1" latinLnBrk="0" hangingPunct="1">
        <a:lnSpc>
          <a:spcPct val="90000"/>
        </a:lnSpc>
        <a:spcBef>
          <a:spcPts val="0"/>
        </a:spcBef>
        <a:spcAft>
          <a:spcPts val="1200"/>
        </a:spcAft>
        <a:buFont typeface="Arial" panose="020B0604020202020204" pitchFamily="34" charset="0"/>
        <a:buNone/>
        <a:defRPr sz="2800" kern="1200">
          <a:solidFill>
            <a:schemeClr val="tx1"/>
          </a:solidFill>
          <a:latin typeface="+mn-lt"/>
          <a:ea typeface="+mn-ea"/>
          <a:cs typeface="+mn-cs"/>
        </a:defRPr>
      </a:lvl2pPr>
      <a:lvl3pPr marL="0" indent="0" algn="l" defTabSz="914377" rtl="0" eaLnBrk="1" latinLnBrk="0" hangingPunct="1">
        <a:lnSpc>
          <a:spcPct val="110000"/>
        </a:lnSpc>
        <a:spcBef>
          <a:spcPts val="0"/>
        </a:spcBef>
        <a:spcAft>
          <a:spcPts val="900"/>
        </a:spcAft>
        <a:buFont typeface="Arial" panose="020B0604020202020204" pitchFamily="34" charset="0"/>
        <a:buNone/>
        <a:defRPr sz="1800" kern="1200">
          <a:solidFill>
            <a:schemeClr val="tx1"/>
          </a:solidFill>
          <a:latin typeface="+mn-lt"/>
          <a:ea typeface="+mn-ea"/>
          <a:cs typeface="+mn-cs"/>
        </a:defRPr>
      </a:lvl3pPr>
      <a:lvl4pPr marL="173034" indent="-169858" algn="l" defTabSz="914377" rtl="0" eaLnBrk="1" latinLnBrk="0" hangingPunct="1">
        <a:lnSpc>
          <a:spcPct val="110000"/>
        </a:lnSpc>
        <a:spcBef>
          <a:spcPts val="0"/>
        </a:spcBef>
        <a:spcAft>
          <a:spcPts val="0"/>
        </a:spcAft>
        <a:buFont typeface="Arial" panose="020B0604020202020204" pitchFamily="34" charset="0"/>
        <a:buChar char="•"/>
        <a:defRPr sz="1800" kern="1200">
          <a:solidFill>
            <a:schemeClr val="tx1"/>
          </a:solidFill>
          <a:latin typeface="+mn-lt"/>
          <a:ea typeface="+mn-ea"/>
          <a:cs typeface="+mn-cs"/>
        </a:defRPr>
      </a:lvl4pPr>
      <a:lvl5pPr marL="346066"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512750" indent="-173034" algn="l" defTabSz="914377"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0"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0"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0"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224" userDrawn="1">
          <p15:clr>
            <a:srgbClr val="F26B43"/>
          </p15:clr>
        </p15:guide>
        <p15:guide id="2" pos="5640" userDrawn="1">
          <p15:clr>
            <a:srgbClr val="F26B43"/>
          </p15:clr>
        </p15:guide>
        <p15:guide id="4" userDrawn="1">
          <p15:clr>
            <a:srgbClr val="F26B43"/>
          </p15:clr>
        </p15:guide>
        <p15:guide id="5" orient="horz" pos="240" userDrawn="1">
          <p15:clr>
            <a:srgbClr val="F26B43"/>
          </p15:clr>
        </p15:guide>
        <p15:guide id="6" orient="horz" userDrawn="1">
          <p15:clr>
            <a:srgbClr val="F26B43"/>
          </p15:clr>
        </p15:guide>
        <p15:guide id="7" pos="7680" userDrawn="1">
          <p15:clr>
            <a:srgbClr val="F26B43"/>
          </p15:clr>
        </p15:guide>
        <p15:guide id="9" pos="240" userDrawn="1">
          <p15:clr>
            <a:srgbClr val="F26B43"/>
          </p15:clr>
        </p15:guide>
        <p15:guide id="10" orient="horz" pos="4224" userDrawn="1">
          <p15:clr>
            <a:srgbClr val="F26B43"/>
          </p15:clr>
        </p15:guide>
        <p15:guide id="11" pos="3840" userDrawn="1">
          <p15:clr>
            <a:srgbClr val="F26B43"/>
          </p15:clr>
        </p15:guide>
        <p15:guide id="13" pos="2040" userDrawn="1">
          <p15:clr>
            <a:srgbClr val="F26B43"/>
          </p15:clr>
        </p15:guide>
        <p15:guide id="14" pos="7440" userDrawn="1">
          <p15:clr>
            <a:srgbClr val="F26B43"/>
          </p15:clr>
        </p15:guide>
        <p15:guide id="15" orient="horz" pos="2232" userDrawn="1">
          <p15:clr>
            <a:srgbClr val="F26B43"/>
          </p15:clr>
        </p15:guide>
        <p15:guide id="16" orient="horz" pos="32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80999"/>
            <a:ext cx="11430000" cy="990601"/>
          </a:xfrm>
          <a:prstGeom prst="rect">
            <a:avLst/>
          </a:prstGeom>
        </p:spPr>
        <p:txBody>
          <a:bodyPr vert="horz" lIns="0" tIns="45720" rIns="0" bIns="0" rtlCol="0" anchor="t" anchorCtr="0">
            <a:normAutofit/>
          </a:bodyPr>
          <a:lstStyle/>
          <a:p>
            <a:r>
              <a:rPr lang="en-US" dirty="0"/>
              <a:t>Click to edit Master title style</a:t>
            </a:r>
          </a:p>
        </p:txBody>
      </p:sp>
      <p:sp>
        <p:nvSpPr>
          <p:cNvPr id="3" name="Text Placeholder 2"/>
          <p:cNvSpPr>
            <a:spLocks noGrp="1"/>
          </p:cNvSpPr>
          <p:nvPr>
            <p:ph type="body" idx="1"/>
          </p:nvPr>
        </p:nvSpPr>
        <p:spPr>
          <a:xfrm>
            <a:off x="381000" y="1828800"/>
            <a:ext cx="11430000" cy="4686300"/>
          </a:xfrm>
          <a:prstGeom prst="rect">
            <a:avLst/>
          </a:prstGeom>
        </p:spPr>
        <p:txBody>
          <a:bodyPr vert="horz" lIns="0" tIns="91440" rIns="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381002" y="6519009"/>
            <a:ext cx="5714999" cy="206375"/>
          </a:xfrm>
          <a:prstGeom prst="rect">
            <a:avLst/>
          </a:prstGeom>
        </p:spPr>
        <p:txBody>
          <a:bodyPr vert="horz" lIns="0" tIns="0" rIns="0" bIns="0" rtlCol="0" anchor="b" anchorCtr="0"/>
          <a:lstStyle>
            <a:lvl1pPr algn="l">
              <a:defRPr sz="1000">
                <a:solidFill>
                  <a:schemeClr val="bg1">
                    <a:lumMod val="65000"/>
                  </a:schemeClr>
                </a:solidFill>
                <a:latin typeface="+mn-lt"/>
              </a:defRPr>
            </a:lvl1pPr>
          </a:lstStyle>
          <a:p>
            <a:r>
              <a:rPr lang="en-US"/>
              <a:t>Copyright © 2017 Accenture. All rights reserved.</a:t>
            </a:r>
            <a:endParaRPr lang="en-US" dirty="0"/>
          </a:p>
        </p:txBody>
      </p:sp>
      <p:sp>
        <p:nvSpPr>
          <p:cNvPr id="6" name="Slide Number Placeholder 5"/>
          <p:cNvSpPr>
            <a:spLocks noGrp="1"/>
          </p:cNvSpPr>
          <p:nvPr>
            <p:ph type="sldNum" sz="quarter" idx="4"/>
          </p:nvPr>
        </p:nvSpPr>
        <p:spPr>
          <a:xfrm>
            <a:off x="11506202" y="6519009"/>
            <a:ext cx="304799" cy="206375"/>
          </a:xfrm>
          <a:prstGeom prst="rect">
            <a:avLst/>
          </a:prstGeom>
        </p:spPr>
        <p:txBody>
          <a:bodyPr vert="horz" lIns="0" tIns="0" rIns="0" bIns="0" rtlCol="0" anchor="b" anchorCtr="0"/>
          <a:lstStyle>
            <a:lvl1pPr algn="r">
              <a:defRPr sz="1000">
                <a:solidFill>
                  <a:schemeClr val="bg1">
                    <a:lumMod val="65000"/>
                  </a:schemeClr>
                </a:solidFill>
                <a:latin typeface="+mn-lt"/>
              </a:defRPr>
            </a:lvl1pPr>
          </a:lstStyle>
          <a:p>
            <a:fld id="{4F9AC08D-23A9-440E-BCB9-AA1E9877CC38}" type="slidenum">
              <a:rPr lang="en-US" smtClean="0"/>
              <a:pPr/>
              <a:t>‹#›</a:t>
            </a:fld>
            <a:endParaRPr lang="en-US" dirty="0"/>
          </a:p>
        </p:txBody>
      </p:sp>
    </p:spTree>
    <p:extLst>
      <p:ext uri="{BB962C8B-B14F-4D97-AF65-F5344CB8AC3E}">
        <p14:creationId xmlns:p14="http://schemas.microsoft.com/office/powerpoint/2010/main" val="2651900722"/>
      </p:ext>
    </p:extLst>
  </p:cSld>
  <p:clrMap bg1="lt1" tx1="dk1" bg2="lt2" tx2="dk2" accent1="accent1" accent2="accent2" accent3="accent3" accent4="accent4" accent5="accent5" accent6="accent6" hlink="hlink" folHlink="folHlink"/>
  <p:sldLayoutIdLst>
    <p:sldLayoutId id="2147483705" r:id="rId1"/>
    <p:sldLayoutId id="2147483700" r:id="rId2"/>
    <p:sldLayoutId id="2147483706" r:id="rId3"/>
    <p:sldLayoutId id="2147483676" r:id="rId4"/>
    <p:sldLayoutId id="2147483701" r:id="rId5"/>
    <p:sldLayoutId id="2147483702" r:id="rId6"/>
    <p:sldLayoutId id="2147483664" r:id="rId7"/>
  </p:sldLayoutIdLst>
  <p:hf hdr="0"/>
  <p:txStyles>
    <p:titleStyle>
      <a:lvl1pPr marL="0" indent="0" algn="l" defTabSz="914377" rtl="0" eaLnBrk="1" latinLnBrk="0" hangingPunct="1">
        <a:lnSpc>
          <a:spcPct val="70000"/>
        </a:lnSpc>
        <a:spcBef>
          <a:spcPct val="0"/>
        </a:spcBef>
        <a:buNone/>
        <a:defRPr sz="4000" b="1" kern="1200" cap="all" baseline="0">
          <a:solidFill>
            <a:schemeClr val="tx1"/>
          </a:solidFill>
          <a:latin typeface="+mj-lt"/>
          <a:ea typeface="+mj-ea"/>
          <a:cs typeface="+mj-cs"/>
        </a:defRPr>
      </a:lvl1pPr>
    </p:titleStyle>
    <p:bodyStyle>
      <a:lvl1pPr marL="55561" indent="0" algn="l" defTabSz="914377" rtl="0" eaLnBrk="1" latinLnBrk="0" hangingPunct="1">
        <a:lnSpc>
          <a:spcPct val="85000"/>
        </a:lnSpc>
        <a:spcBef>
          <a:spcPts val="0"/>
        </a:spcBef>
        <a:spcAft>
          <a:spcPts val="1200"/>
        </a:spcAft>
        <a:buFont typeface="Arial" panose="020B0604020202020204" pitchFamily="34" charset="0"/>
        <a:buNone/>
        <a:defRPr sz="2800" b="1" kern="1200" cap="none" baseline="0">
          <a:solidFill>
            <a:schemeClr val="tx1"/>
          </a:solidFill>
          <a:latin typeface="+mj-lt"/>
          <a:ea typeface="+mn-ea"/>
          <a:cs typeface="+mn-cs"/>
        </a:defRPr>
      </a:lvl1pPr>
      <a:lvl2pPr marL="285744" indent="-230182" algn="l" defTabSz="914377" rtl="0" eaLnBrk="1" latinLnBrk="0" hangingPunct="1">
        <a:lnSpc>
          <a:spcPct val="100000"/>
        </a:lnSpc>
        <a:spcBef>
          <a:spcPts val="0"/>
        </a:spcBef>
        <a:spcAft>
          <a:spcPts val="1200"/>
        </a:spcAft>
        <a:buFont typeface="Arial" panose="020B0604020202020204" pitchFamily="34" charset="0"/>
        <a:buChar char="•"/>
        <a:defRPr sz="2200" kern="1200">
          <a:solidFill>
            <a:schemeClr val="tx1"/>
          </a:solidFill>
          <a:latin typeface="+mn-lt"/>
          <a:ea typeface="+mn-ea"/>
          <a:cs typeface="+mn-cs"/>
        </a:defRPr>
      </a:lvl2pPr>
      <a:lvl3pPr marL="514338" indent="-230182" algn="l" defTabSz="914377" rtl="0" eaLnBrk="1" latinLnBrk="0" hangingPunct="1">
        <a:lnSpc>
          <a:spcPct val="110000"/>
        </a:lnSpc>
        <a:spcBef>
          <a:spcPts val="0"/>
        </a:spcBef>
        <a:spcAft>
          <a:spcPts val="600"/>
        </a:spcAft>
        <a:buFont typeface="Graphik" panose="020B0503030202060203" pitchFamily="34" charset="0"/>
        <a:buChar char="–"/>
        <a:defRPr sz="1800" kern="1200">
          <a:solidFill>
            <a:schemeClr val="tx1"/>
          </a:solidFill>
          <a:latin typeface="+mn-lt"/>
          <a:ea typeface="+mn-ea"/>
          <a:cs typeface="+mn-cs"/>
        </a:defRPr>
      </a:lvl3pPr>
      <a:lvl4pPr marL="685783" indent="-171446" algn="l" defTabSz="914377" rtl="0" eaLnBrk="1" latinLnBrk="0" hangingPunct="1">
        <a:lnSpc>
          <a:spcPct val="11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857229"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1028674" indent="-17303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152" userDrawn="1">
          <p15:clr>
            <a:srgbClr val="F26B43"/>
          </p15:clr>
        </p15:guide>
        <p15:guide id="2" pos="5640" userDrawn="1">
          <p15:clr>
            <a:srgbClr val="F26B43"/>
          </p15:clr>
        </p15:guide>
        <p15:guide id="3" userDrawn="1">
          <p15:clr>
            <a:srgbClr val="F26B43"/>
          </p15:clr>
        </p15:guide>
        <p15:guide id="6" orient="horz" userDrawn="1">
          <p15:clr>
            <a:srgbClr val="F26B43"/>
          </p15:clr>
        </p15:guide>
        <p15:guide id="8" pos="7680" userDrawn="1">
          <p15:clr>
            <a:srgbClr val="F26B43"/>
          </p15:clr>
        </p15:guide>
        <p15:guide id="9" pos="240" userDrawn="1">
          <p15:clr>
            <a:srgbClr val="F26B43"/>
          </p15:clr>
        </p15:guide>
        <p15:guide id="10" orient="horz" pos="4224" userDrawn="1">
          <p15:clr>
            <a:srgbClr val="F26B43"/>
          </p15:clr>
        </p15:guide>
        <p15:guide id="11" pos="3840" userDrawn="1">
          <p15:clr>
            <a:srgbClr val="F26B43"/>
          </p15:clr>
        </p15:guide>
        <p15:guide id="13" pos="2040" userDrawn="1">
          <p15:clr>
            <a:srgbClr val="F26B43"/>
          </p15:clr>
        </p15:guide>
        <p15:guide id="14" pos="7440" userDrawn="1">
          <p15:clr>
            <a:srgbClr val="F26B43"/>
          </p15:clr>
        </p15:guide>
        <p15:guide id="16" orient="horz" pos="240" userDrawn="1">
          <p15:clr>
            <a:srgbClr val="F26B43"/>
          </p15:clr>
        </p15:guide>
        <p15:guide id="17" orient="horz" pos="410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81001"/>
            <a:ext cx="11430000" cy="1295401"/>
          </a:xfrm>
          <a:prstGeom prst="rect">
            <a:avLst/>
          </a:prstGeom>
        </p:spPr>
        <p:txBody>
          <a:bodyPr vert="horz" lIns="0" tIns="45720" rIns="0" bIns="0" rtlCol="0" anchor="t" anchorCtr="0">
            <a:normAutofit/>
          </a:bodyPr>
          <a:lstStyle/>
          <a:p>
            <a:r>
              <a:rPr lang="en-US" dirty="0"/>
              <a:t>Click to edit Master title style</a:t>
            </a:r>
          </a:p>
        </p:txBody>
      </p:sp>
      <p:sp>
        <p:nvSpPr>
          <p:cNvPr id="3" name="Text Placeholder 2"/>
          <p:cNvSpPr>
            <a:spLocks noGrp="1"/>
          </p:cNvSpPr>
          <p:nvPr>
            <p:ph type="body" idx="1"/>
          </p:nvPr>
        </p:nvSpPr>
        <p:spPr>
          <a:xfrm>
            <a:off x="381000" y="1828800"/>
            <a:ext cx="11430000" cy="4690206"/>
          </a:xfrm>
          <a:prstGeom prst="rect">
            <a:avLst/>
          </a:prstGeom>
        </p:spPr>
        <p:txBody>
          <a:bodyPr vert="horz" lIns="0" tIns="91440" rIns="0" bIns="45720" rtlCol="0">
            <a:normAutofit/>
          </a:bodyPr>
          <a:lstStyle/>
          <a:p>
            <a:pPr lvl="0"/>
            <a:r>
              <a:rPr lang="en-US" dirty="0"/>
              <a:t>Edit Master text styles</a:t>
            </a:r>
          </a:p>
          <a:p>
            <a:pPr lvl="1"/>
            <a:r>
              <a:rPr lang="en-US" dirty="0"/>
              <a:t>Second level</a:t>
            </a:r>
          </a:p>
        </p:txBody>
      </p:sp>
      <p:sp>
        <p:nvSpPr>
          <p:cNvPr id="8" name="Footer Placeholder 4"/>
          <p:cNvSpPr>
            <a:spLocks noGrp="1"/>
          </p:cNvSpPr>
          <p:nvPr>
            <p:ph type="ftr" sz="quarter" idx="3"/>
          </p:nvPr>
        </p:nvSpPr>
        <p:spPr>
          <a:xfrm>
            <a:off x="381002" y="6519009"/>
            <a:ext cx="5714999" cy="206375"/>
          </a:xfrm>
          <a:prstGeom prst="rect">
            <a:avLst/>
          </a:prstGeom>
        </p:spPr>
        <p:txBody>
          <a:bodyPr vert="horz" lIns="0" tIns="0" rIns="0" bIns="0" rtlCol="0" anchor="b" anchorCtr="0"/>
          <a:lstStyle>
            <a:lvl1pPr algn="l">
              <a:defRPr sz="1000">
                <a:solidFill>
                  <a:schemeClr val="bg1">
                    <a:lumMod val="65000"/>
                  </a:schemeClr>
                </a:solidFill>
                <a:latin typeface="+mn-lt"/>
              </a:defRPr>
            </a:lvl1pPr>
          </a:lstStyle>
          <a:p>
            <a:r>
              <a:rPr lang="en-US"/>
              <a:t>Copyright © 2017 Accenture. All rights reserved.</a:t>
            </a:r>
            <a:endParaRPr lang="en-US" dirty="0"/>
          </a:p>
        </p:txBody>
      </p:sp>
      <p:sp>
        <p:nvSpPr>
          <p:cNvPr id="9" name="Slide Number Placeholder 5"/>
          <p:cNvSpPr>
            <a:spLocks noGrp="1"/>
          </p:cNvSpPr>
          <p:nvPr>
            <p:ph type="sldNum" sz="quarter" idx="4"/>
          </p:nvPr>
        </p:nvSpPr>
        <p:spPr>
          <a:xfrm>
            <a:off x="11506202" y="6519009"/>
            <a:ext cx="304799" cy="206375"/>
          </a:xfrm>
          <a:prstGeom prst="rect">
            <a:avLst/>
          </a:prstGeom>
        </p:spPr>
        <p:txBody>
          <a:bodyPr vert="horz" lIns="0" tIns="0" rIns="0" bIns="0" rtlCol="0" anchor="b" anchorCtr="0"/>
          <a:lstStyle>
            <a:lvl1pPr algn="r">
              <a:defRPr sz="1000">
                <a:solidFill>
                  <a:schemeClr val="bg1">
                    <a:lumMod val="65000"/>
                  </a:schemeClr>
                </a:solidFill>
                <a:latin typeface="+mn-lt"/>
              </a:defRPr>
            </a:lvl1pPr>
          </a:lstStyle>
          <a:p>
            <a:fld id="{4F9AC08D-23A9-440E-BCB9-AA1E9877CC38}" type="slidenum">
              <a:rPr lang="en-US" smtClean="0"/>
              <a:pPr/>
              <a:t>‹#›</a:t>
            </a:fld>
            <a:endParaRPr lang="en-US" dirty="0"/>
          </a:p>
        </p:txBody>
      </p:sp>
    </p:spTree>
    <p:extLst>
      <p:ext uri="{BB962C8B-B14F-4D97-AF65-F5344CB8AC3E}">
        <p14:creationId xmlns:p14="http://schemas.microsoft.com/office/powerpoint/2010/main" val="2199068667"/>
      </p:ext>
    </p:extLst>
  </p:cSld>
  <p:clrMap bg1="lt1" tx1="dk1" bg2="lt2" tx2="dk2" accent1="accent1" accent2="accent2" accent3="accent3" accent4="accent4" accent5="accent5" accent6="accent6" hlink="hlink" folHlink="folHlink"/>
  <p:sldLayoutIdLst>
    <p:sldLayoutId id="2147483699" r:id="rId1"/>
    <p:sldLayoutId id="2147483707" r:id="rId2"/>
  </p:sldLayoutIdLst>
  <p:hf hdr="0"/>
  <p:txStyles>
    <p:titleStyle>
      <a:lvl1pPr marL="0" indent="0" algn="l" defTabSz="914377" rtl="0" eaLnBrk="1" latinLnBrk="0" hangingPunct="1">
        <a:lnSpc>
          <a:spcPct val="70000"/>
        </a:lnSpc>
        <a:spcBef>
          <a:spcPct val="0"/>
        </a:spcBef>
        <a:buNone/>
        <a:defRPr sz="4000" b="1" kern="1200" cap="all" baseline="0">
          <a:solidFill>
            <a:schemeClr val="tx1"/>
          </a:solidFill>
          <a:latin typeface="+mj-lt"/>
          <a:ea typeface="+mj-ea"/>
          <a:cs typeface="+mj-cs"/>
        </a:defRPr>
      </a:lvl1pPr>
    </p:titleStyle>
    <p:bodyStyle>
      <a:lvl1pPr marL="57149" indent="0" algn="l" defTabSz="914377" rtl="0" eaLnBrk="1" latinLnBrk="0" hangingPunct="1">
        <a:lnSpc>
          <a:spcPct val="85000"/>
        </a:lnSpc>
        <a:spcBef>
          <a:spcPts val="0"/>
        </a:spcBef>
        <a:buFont typeface="Arial" panose="020B0604020202020204" pitchFamily="34" charset="0"/>
        <a:buNone/>
        <a:defRPr sz="1800" b="1" kern="1200" cap="all" baseline="0">
          <a:solidFill>
            <a:schemeClr val="tx1"/>
          </a:solidFill>
          <a:latin typeface="+mn-lt"/>
          <a:ea typeface="+mn-ea"/>
          <a:cs typeface="+mn-cs"/>
        </a:defRPr>
      </a:lvl1pPr>
      <a:lvl2pPr marL="57149" indent="0" algn="l" defTabSz="914377" rtl="0" eaLnBrk="1" latinLnBrk="0" hangingPunct="1">
        <a:lnSpc>
          <a:spcPct val="90000"/>
        </a:lnSpc>
        <a:spcBef>
          <a:spcPts val="0"/>
        </a:spcBef>
        <a:spcAft>
          <a:spcPts val="1200"/>
        </a:spcAft>
        <a:buFont typeface="Arial" panose="020B0604020202020204" pitchFamily="34" charset="0"/>
        <a:buNone/>
        <a:defRPr sz="2800" kern="1200">
          <a:solidFill>
            <a:schemeClr val="tx1"/>
          </a:solidFill>
          <a:latin typeface="+mn-lt"/>
          <a:ea typeface="+mn-ea"/>
          <a:cs typeface="+mn-cs"/>
        </a:defRPr>
      </a:lvl2pPr>
      <a:lvl3pPr marL="57149" indent="0" algn="l" defTabSz="914377" rtl="0" eaLnBrk="1" latinLnBrk="0" hangingPunct="1">
        <a:lnSpc>
          <a:spcPct val="110000"/>
        </a:lnSpc>
        <a:spcBef>
          <a:spcPts val="0"/>
        </a:spcBef>
        <a:spcAft>
          <a:spcPts val="900"/>
        </a:spcAft>
        <a:buFont typeface="Arial" panose="020B0604020202020204" pitchFamily="34" charset="0"/>
        <a:buNone/>
        <a:defRPr sz="1800" kern="1200">
          <a:solidFill>
            <a:schemeClr val="tx1"/>
          </a:solidFill>
          <a:latin typeface="+mn-lt"/>
          <a:ea typeface="+mn-ea"/>
          <a:cs typeface="+mn-cs"/>
        </a:defRPr>
      </a:lvl3pPr>
      <a:lvl4pPr marL="228594" indent="-169858" algn="l" defTabSz="914377" rtl="0" eaLnBrk="1" latinLnBrk="0" hangingPunct="1">
        <a:lnSpc>
          <a:spcPct val="110000"/>
        </a:lnSpc>
        <a:spcBef>
          <a:spcPts val="0"/>
        </a:spcBef>
        <a:spcAft>
          <a:spcPts val="0"/>
        </a:spcAft>
        <a:buFont typeface="Arial" panose="020B0604020202020204" pitchFamily="34" charset="0"/>
        <a:buChar char="•"/>
        <a:defRPr sz="1800" kern="1200">
          <a:solidFill>
            <a:schemeClr val="tx1"/>
          </a:solidFill>
          <a:latin typeface="+mn-lt"/>
          <a:ea typeface="+mn-ea"/>
          <a:cs typeface="+mn-cs"/>
        </a:defRPr>
      </a:lvl4pPr>
      <a:lvl5pPr marL="400041"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571486" indent="-173034" algn="l" defTabSz="914377"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n-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b="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248" userDrawn="1">
          <p15:clr>
            <a:srgbClr val="F26B43"/>
          </p15:clr>
        </p15:guide>
        <p15:guide id="2" pos="5640" userDrawn="1">
          <p15:clr>
            <a:srgbClr val="F26B43"/>
          </p15:clr>
        </p15:guide>
        <p15:guide id="4" userDrawn="1">
          <p15:clr>
            <a:srgbClr val="F26B43"/>
          </p15:clr>
        </p15:guide>
        <p15:guide id="5" orient="horz" pos="240" userDrawn="1">
          <p15:clr>
            <a:srgbClr val="F26B43"/>
          </p15:clr>
        </p15:guide>
        <p15:guide id="6" orient="horz" userDrawn="1">
          <p15:clr>
            <a:srgbClr val="F26B43"/>
          </p15:clr>
        </p15:guide>
        <p15:guide id="7" pos="7680" userDrawn="1">
          <p15:clr>
            <a:srgbClr val="F26B43"/>
          </p15:clr>
        </p15:guide>
        <p15:guide id="9" pos="240" userDrawn="1">
          <p15:clr>
            <a:srgbClr val="F26B43"/>
          </p15:clr>
        </p15:guide>
        <p15:guide id="10" orient="horz" pos="4224" userDrawn="1">
          <p15:clr>
            <a:srgbClr val="F26B43"/>
          </p15:clr>
        </p15:guide>
        <p15:guide id="11" pos="3840" userDrawn="1">
          <p15:clr>
            <a:srgbClr val="F26B43"/>
          </p15:clr>
        </p15:guide>
        <p15:guide id="13" pos="2040" userDrawn="1">
          <p15:clr>
            <a:srgbClr val="F26B43"/>
          </p15:clr>
        </p15:guide>
        <p15:guide id="14" orient="horz" pos="2232" userDrawn="1">
          <p15:clr>
            <a:srgbClr val="F26B43"/>
          </p15:clr>
        </p15:guide>
        <p15:guide id="15" pos="7440" userDrawn="1">
          <p15:clr>
            <a:srgbClr val="F26B43"/>
          </p15:clr>
        </p15:guide>
        <p15:guide id="16" orient="horz" pos="4104" userDrawn="1">
          <p15:clr>
            <a:srgbClr val="F26B43"/>
          </p15:clr>
        </p15:guide>
        <p15:guide id="17" orient="horz" pos="32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6968923" cy="3086100"/>
          </a:xfrm>
        </p:spPr>
        <p:txBody>
          <a:bodyPr/>
          <a:lstStyle/>
          <a:p>
            <a:r>
              <a:rPr lang="en-US" sz="5000" dirty="0"/>
              <a:t>Cloud Migration &amp; Implementation Delivery at Accenture</a:t>
            </a:r>
            <a:endParaRPr lang="en-US" sz="5000" dirty="0">
              <a:solidFill>
                <a:srgbClr val="FFD42E"/>
              </a:solidFill>
            </a:endParaRPr>
          </a:p>
        </p:txBody>
      </p:sp>
      <p:sp>
        <p:nvSpPr>
          <p:cNvPr id="6" name="Text Placeholder 5"/>
          <p:cNvSpPr>
            <a:spLocks noGrp="1"/>
          </p:cNvSpPr>
          <p:nvPr>
            <p:ph type="body" sz="quarter" idx="13"/>
          </p:nvPr>
        </p:nvSpPr>
        <p:spPr>
          <a:xfrm>
            <a:off x="381000" y="4494179"/>
            <a:ext cx="5715000" cy="2211422"/>
          </a:xfrm>
        </p:spPr>
        <p:txBody>
          <a:bodyPr/>
          <a:lstStyle/>
          <a:p>
            <a:r>
              <a:rPr lang="en-US" sz="3600" dirty="0"/>
              <a:t>Tabitha Chew</a:t>
            </a:r>
            <a:endParaRPr lang="en-US" sz="3600" dirty="0">
              <a:solidFill>
                <a:srgbClr val="00BAFF"/>
              </a:solidFill>
            </a:endParaRPr>
          </a:p>
          <a:p>
            <a:pPr lvl="1"/>
            <a:r>
              <a:rPr lang="en-US" dirty="0"/>
              <a:t>February 15, 2018</a:t>
            </a:r>
          </a:p>
          <a:p>
            <a:pPr lvl="1"/>
            <a:endParaRPr lang="en-US" dirty="0"/>
          </a:p>
        </p:txBody>
      </p:sp>
    </p:spTree>
    <p:extLst>
      <p:ext uri="{BB962C8B-B14F-4D97-AF65-F5344CB8AC3E}">
        <p14:creationId xmlns:p14="http://schemas.microsoft.com/office/powerpoint/2010/main" val="310658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2"/>
          </p:nvPr>
        </p:nvSpPr>
        <p:spPr/>
        <p:txBody>
          <a:bodyPr/>
          <a:lstStyle/>
          <a:p>
            <a:fld id="{4F9AC08D-23A9-440E-BCB9-AA1E9877CC38}" type="slidenum">
              <a:rPr lang="en-US" smtClean="0"/>
              <a:pPr/>
              <a:t>10</a:t>
            </a:fld>
            <a:endParaRPr lang="en-US"/>
          </a:p>
        </p:txBody>
      </p:sp>
      <p:sp>
        <p:nvSpPr>
          <p:cNvPr id="6" name="Footer Placeholder 5"/>
          <p:cNvSpPr>
            <a:spLocks noGrp="1"/>
          </p:cNvSpPr>
          <p:nvPr>
            <p:ph type="ftr" sz="quarter" idx="11"/>
          </p:nvPr>
        </p:nvSpPr>
        <p:spPr/>
        <p:txBody>
          <a:bodyPr/>
          <a:lstStyle/>
          <a:p>
            <a:r>
              <a:rPr lang="en-US" dirty="0"/>
              <a:t>Copyright © 2018 Accenture. All rights reserved.</a:t>
            </a:r>
          </a:p>
        </p:txBody>
      </p:sp>
      <p:sp>
        <p:nvSpPr>
          <p:cNvPr id="8" name="Slide Number Placeholder 16">
            <a:extLst>
              <a:ext uri="{FF2B5EF4-FFF2-40B4-BE49-F238E27FC236}">
                <a16:creationId xmlns:a16="http://schemas.microsoft.com/office/drawing/2014/main" id="{82E8BF6C-F03F-41F7-BD13-639DCF27E550}"/>
              </a:ext>
            </a:extLst>
          </p:cNvPr>
          <p:cNvSpPr txBox="1">
            <a:spLocks/>
          </p:cNvSpPr>
          <p:nvPr/>
        </p:nvSpPr>
        <p:spPr>
          <a:xfrm>
            <a:off x="11506202" y="6519009"/>
            <a:ext cx="304799" cy="206375"/>
          </a:xfrm>
          <a:prstGeom prst="rect">
            <a:avLst/>
          </a:prstGeom>
        </p:spPr>
        <p:txBody>
          <a:bodyPr vert="horz" lIns="0" tIns="0" rIns="0" bIns="0" rtlCol="0" anchor="b" anchorCtr="0"/>
          <a:lstStyle>
            <a:defPPr>
              <a:defRPr lang="en-US"/>
            </a:defPPr>
            <a:lvl1pPr marL="0" algn="r" defTabSz="914400" rtl="0" eaLnBrk="1" latinLnBrk="0" hangingPunct="1">
              <a:defRPr sz="10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F9AC08D-23A9-440E-BCB9-AA1E9877CC38}" type="slidenum">
              <a:rPr lang="en-US" smtClean="0"/>
              <a:pPr/>
              <a:t>10</a:t>
            </a:fld>
            <a:endParaRPr lang="en-US"/>
          </a:p>
        </p:txBody>
      </p:sp>
      <p:sp>
        <p:nvSpPr>
          <p:cNvPr id="9" name="Text Placeholder 12">
            <a:extLst>
              <a:ext uri="{FF2B5EF4-FFF2-40B4-BE49-F238E27FC236}">
                <a16:creationId xmlns:a16="http://schemas.microsoft.com/office/drawing/2014/main" id="{313C8FCA-DE0E-4E11-A60B-89F7C57183CC}"/>
              </a:ext>
            </a:extLst>
          </p:cNvPr>
          <p:cNvSpPr txBox="1">
            <a:spLocks/>
          </p:cNvSpPr>
          <p:nvPr/>
        </p:nvSpPr>
        <p:spPr>
          <a:xfrm>
            <a:off x="545088" y="3775144"/>
            <a:ext cx="2445797" cy="2452036"/>
          </a:xfrm>
          <a:prstGeom prst="rect">
            <a:avLst/>
          </a:prstGeom>
        </p:spPr>
        <p:txBody>
          <a:bodyPr vert="horz" lIns="0" tIns="91440" rIns="0" bIns="45720" rtlCol="0">
            <a:noAutofit/>
          </a:bodyPr>
          <a:lstStyle>
            <a:lvl1pPr marL="55561" indent="0" algn="l" defTabSz="914377" rtl="0" eaLnBrk="1" latinLnBrk="0" hangingPunct="1">
              <a:lnSpc>
                <a:spcPct val="85000"/>
              </a:lnSpc>
              <a:spcBef>
                <a:spcPts val="0"/>
              </a:spcBef>
              <a:spcAft>
                <a:spcPts val="1200"/>
              </a:spcAft>
              <a:buFont typeface="Arial" panose="020B0604020202020204" pitchFamily="34" charset="0"/>
              <a:buNone/>
              <a:defRPr sz="2800" b="1" kern="1200" cap="none" baseline="0">
                <a:solidFill>
                  <a:schemeClr val="tx1"/>
                </a:solidFill>
                <a:latin typeface="+mj-lt"/>
                <a:ea typeface="+mn-ea"/>
                <a:cs typeface="+mn-cs"/>
              </a:defRPr>
            </a:lvl1pPr>
            <a:lvl2pPr marL="285744" indent="-230182" algn="l" defTabSz="914377" rtl="0" eaLnBrk="1" latinLnBrk="0" hangingPunct="1">
              <a:lnSpc>
                <a:spcPct val="100000"/>
              </a:lnSpc>
              <a:spcBef>
                <a:spcPts val="0"/>
              </a:spcBef>
              <a:spcAft>
                <a:spcPts val="1200"/>
              </a:spcAft>
              <a:buFont typeface="Arial" panose="020B0604020202020204" pitchFamily="34" charset="0"/>
              <a:buChar char="•"/>
              <a:defRPr sz="2200" kern="1200">
                <a:solidFill>
                  <a:schemeClr val="tx1"/>
                </a:solidFill>
                <a:latin typeface="+mn-lt"/>
                <a:ea typeface="+mn-ea"/>
                <a:cs typeface="+mn-cs"/>
              </a:defRPr>
            </a:lvl2pPr>
            <a:lvl3pPr marL="514338" indent="-230182" algn="l" defTabSz="914377" rtl="0" eaLnBrk="1" latinLnBrk="0" hangingPunct="1">
              <a:lnSpc>
                <a:spcPct val="110000"/>
              </a:lnSpc>
              <a:spcBef>
                <a:spcPts val="0"/>
              </a:spcBef>
              <a:spcAft>
                <a:spcPts val="600"/>
              </a:spcAft>
              <a:buFont typeface="Graphik" panose="020B0503030202060203" pitchFamily="34" charset="0"/>
              <a:buChar char="–"/>
              <a:defRPr sz="1800" kern="1200">
                <a:solidFill>
                  <a:schemeClr val="tx1"/>
                </a:solidFill>
                <a:latin typeface="+mn-lt"/>
                <a:ea typeface="+mn-ea"/>
                <a:cs typeface="+mn-cs"/>
              </a:defRPr>
            </a:lvl3pPr>
            <a:lvl4pPr marL="685783" indent="-171446" algn="l" defTabSz="914377" rtl="0" eaLnBrk="1" latinLnBrk="0" hangingPunct="1">
              <a:lnSpc>
                <a:spcPct val="11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857229"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1028674" indent="-17303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algn="ctr">
              <a:spcAft>
                <a:spcPts val="0"/>
              </a:spcAft>
            </a:pPr>
            <a:r>
              <a:rPr lang="en-US" sz="1600" b="0" dirty="0">
                <a:latin typeface="+mn-lt"/>
              </a:rPr>
              <a:t>OF THE FORBES GLOBAL 2000 COMPANIES</a:t>
            </a:r>
          </a:p>
          <a:p>
            <a:pPr algn="ctr">
              <a:spcAft>
                <a:spcPts val="0"/>
              </a:spcAft>
            </a:pPr>
            <a:endParaRPr lang="en-US" sz="1600" dirty="0">
              <a:latin typeface="+mn-lt"/>
            </a:endParaRPr>
          </a:p>
          <a:p>
            <a:pPr algn="ctr">
              <a:spcAft>
                <a:spcPts val="0"/>
              </a:spcAft>
            </a:pPr>
            <a:r>
              <a:rPr lang="en-US" sz="5800" dirty="0">
                <a:latin typeface="+mn-lt"/>
              </a:rPr>
              <a:t>814</a:t>
            </a:r>
          </a:p>
          <a:p>
            <a:pPr algn="ctr">
              <a:spcAft>
                <a:spcPts val="0"/>
              </a:spcAft>
            </a:pPr>
            <a:endParaRPr lang="en-US" sz="1600" b="0" dirty="0"/>
          </a:p>
          <a:p>
            <a:pPr algn="ctr">
              <a:spcAft>
                <a:spcPts val="0"/>
              </a:spcAft>
            </a:pPr>
            <a:r>
              <a:rPr lang="en-US" sz="1600" b="0" dirty="0">
                <a:latin typeface="+mn-lt"/>
              </a:rPr>
              <a:t>ARE SERVICENOW CUSTOMERS</a:t>
            </a:r>
          </a:p>
        </p:txBody>
      </p:sp>
      <p:sp>
        <p:nvSpPr>
          <p:cNvPr id="39" name="Text Placeholder 12">
            <a:extLst>
              <a:ext uri="{FF2B5EF4-FFF2-40B4-BE49-F238E27FC236}">
                <a16:creationId xmlns:a16="http://schemas.microsoft.com/office/drawing/2014/main" id="{89876A25-617E-4F29-A452-1B0D70BCFB09}"/>
              </a:ext>
            </a:extLst>
          </p:cNvPr>
          <p:cNvSpPr txBox="1">
            <a:spLocks/>
          </p:cNvSpPr>
          <p:nvPr/>
        </p:nvSpPr>
        <p:spPr>
          <a:xfrm>
            <a:off x="9206669" y="1337263"/>
            <a:ext cx="2439594" cy="2437881"/>
          </a:xfrm>
          <a:prstGeom prst="rect">
            <a:avLst/>
          </a:prstGeom>
        </p:spPr>
        <p:txBody>
          <a:bodyPr vert="horz" lIns="0" tIns="91440" rIns="0" bIns="45720" rtlCol="0">
            <a:noAutofit/>
          </a:bodyPr>
          <a:lstStyle>
            <a:lvl1pPr marL="55561" indent="0" algn="l" defTabSz="914377" rtl="0" eaLnBrk="1" latinLnBrk="0" hangingPunct="1">
              <a:lnSpc>
                <a:spcPct val="85000"/>
              </a:lnSpc>
              <a:spcBef>
                <a:spcPts val="0"/>
              </a:spcBef>
              <a:spcAft>
                <a:spcPts val="1200"/>
              </a:spcAft>
              <a:buFont typeface="Arial" panose="020B0604020202020204" pitchFamily="34" charset="0"/>
              <a:buNone/>
              <a:defRPr sz="2800" b="1" kern="1200" cap="none" baseline="0">
                <a:solidFill>
                  <a:schemeClr val="tx1"/>
                </a:solidFill>
                <a:latin typeface="+mj-lt"/>
                <a:ea typeface="+mn-ea"/>
                <a:cs typeface="+mn-cs"/>
              </a:defRPr>
            </a:lvl1pPr>
            <a:lvl2pPr marL="285744" indent="-230182" algn="l" defTabSz="914377" rtl="0" eaLnBrk="1" latinLnBrk="0" hangingPunct="1">
              <a:lnSpc>
                <a:spcPct val="100000"/>
              </a:lnSpc>
              <a:spcBef>
                <a:spcPts val="0"/>
              </a:spcBef>
              <a:spcAft>
                <a:spcPts val="1200"/>
              </a:spcAft>
              <a:buFont typeface="Arial" panose="020B0604020202020204" pitchFamily="34" charset="0"/>
              <a:buChar char="•"/>
              <a:defRPr sz="2200" kern="1200">
                <a:solidFill>
                  <a:schemeClr val="tx1"/>
                </a:solidFill>
                <a:latin typeface="+mn-lt"/>
                <a:ea typeface="+mn-ea"/>
                <a:cs typeface="+mn-cs"/>
              </a:defRPr>
            </a:lvl2pPr>
            <a:lvl3pPr marL="514338" indent="-230182" algn="l" defTabSz="914377" rtl="0" eaLnBrk="1" latinLnBrk="0" hangingPunct="1">
              <a:lnSpc>
                <a:spcPct val="110000"/>
              </a:lnSpc>
              <a:spcBef>
                <a:spcPts val="0"/>
              </a:spcBef>
              <a:spcAft>
                <a:spcPts val="600"/>
              </a:spcAft>
              <a:buFont typeface="Graphik" panose="020B0503030202060203" pitchFamily="34" charset="0"/>
              <a:buChar char="–"/>
              <a:defRPr sz="1800" kern="1200">
                <a:solidFill>
                  <a:schemeClr val="tx1"/>
                </a:solidFill>
                <a:latin typeface="+mn-lt"/>
                <a:ea typeface="+mn-ea"/>
                <a:cs typeface="+mn-cs"/>
              </a:defRPr>
            </a:lvl3pPr>
            <a:lvl4pPr marL="685783" indent="-171446" algn="l" defTabSz="914377" rtl="0" eaLnBrk="1" latinLnBrk="0" hangingPunct="1">
              <a:lnSpc>
                <a:spcPct val="11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857229"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1028674" indent="-17303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algn="ctr">
              <a:spcAft>
                <a:spcPts val="0"/>
              </a:spcAft>
            </a:pPr>
            <a:r>
              <a:rPr lang="en-US" sz="1600" b="0" dirty="0">
                <a:latin typeface="+mn-lt"/>
              </a:rPr>
              <a:t>FASTEST-GROWING ENTERPRISE SOFTWARE COMPANY WITH MORE THAN</a:t>
            </a:r>
          </a:p>
          <a:p>
            <a:pPr algn="ctr">
              <a:spcAft>
                <a:spcPts val="0"/>
              </a:spcAft>
            </a:pPr>
            <a:endParaRPr lang="en-US" sz="1600" b="0" dirty="0">
              <a:latin typeface="+mn-lt"/>
            </a:endParaRPr>
          </a:p>
          <a:p>
            <a:pPr algn="ctr">
              <a:spcAft>
                <a:spcPts val="0"/>
              </a:spcAft>
            </a:pPr>
            <a:r>
              <a:rPr lang="en-US" sz="5800" dirty="0">
                <a:latin typeface="+mn-lt"/>
              </a:rPr>
              <a:t>$1B</a:t>
            </a:r>
          </a:p>
          <a:p>
            <a:pPr algn="ctr">
              <a:spcAft>
                <a:spcPts val="0"/>
              </a:spcAft>
            </a:pPr>
            <a:endParaRPr lang="en-US" sz="1600" b="0" dirty="0"/>
          </a:p>
          <a:p>
            <a:pPr algn="ctr">
              <a:spcAft>
                <a:spcPts val="0"/>
              </a:spcAft>
            </a:pPr>
            <a:r>
              <a:rPr lang="en-US" sz="1600" b="0" dirty="0"/>
              <a:t>IN REVENUE</a:t>
            </a:r>
          </a:p>
        </p:txBody>
      </p:sp>
      <p:sp>
        <p:nvSpPr>
          <p:cNvPr id="48" name="Text Placeholder 12">
            <a:extLst>
              <a:ext uri="{FF2B5EF4-FFF2-40B4-BE49-F238E27FC236}">
                <a16:creationId xmlns:a16="http://schemas.microsoft.com/office/drawing/2014/main" id="{F3755284-F2E4-49B5-82F9-E9C110325C9C}"/>
              </a:ext>
            </a:extLst>
          </p:cNvPr>
          <p:cNvSpPr txBox="1">
            <a:spLocks/>
          </p:cNvSpPr>
          <p:nvPr/>
        </p:nvSpPr>
        <p:spPr>
          <a:xfrm>
            <a:off x="3608076" y="4603208"/>
            <a:ext cx="2541138" cy="1347252"/>
          </a:xfrm>
          <a:prstGeom prst="rect">
            <a:avLst/>
          </a:prstGeom>
        </p:spPr>
        <p:txBody>
          <a:bodyPr vert="horz" lIns="0" tIns="91440" rIns="0" bIns="45720" rtlCol="0">
            <a:noAutofit/>
          </a:bodyPr>
          <a:lstStyle>
            <a:lvl1pPr marL="55561" indent="0" algn="l" defTabSz="914377" rtl="0" eaLnBrk="1" latinLnBrk="0" hangingPunct="1">
              <a:lnSpc>
                <a:spcPct val="85000"/>
              </a:lnSpc>
              <a:spcBef>
                <a:spcPts val="0"/>
              </a:spcBef>
              <a:spcAft>
                <a:spcPts val="1200"/>
              </a:spcAft>
              <a:buFont typeface="Arial" panose="020B0604020202020204" pitchFamily="34" charset="0"/>
              <a:buNone/>
              <a:defRPr sz="2800" b="1" kern="1200" cap="none" baseline="0">
                <a:solidFill>
                  <a:schemeClr val="tx1"/>
                </a:solidFill>
                <a:latin typeface="+mj-lt"/>
                <a:ea typeface="+mn-ea"/>
                <a:cs typeface="+mn-cs"/>
              </a:defRPr>
            </a:lvl1pPr>
            <a:lvl2pPr marL="285744" indent="-230182" algn="l" defTabSz="914377" rtl="0" eaLnBrk="1" latinLnBrk="0" hangingPunct="1">
              <a:lnSpc>
                <a:spcPct val="100000"/>
              </a:lnSpc>
              <a:spcBef>
                <a:spcPts val="0"/>
              </a:spcBef>
              <a:spcAft>
                <a:spcPts val="1200"/>
              </a:spcAft>
              <a:buFont typeface="Arial" panose="020B0604020202020204" pitchFamily="34" charset="0"/>
              <a:buChar char="•"/>
              <a:defRPr sz="2200" kern="1200">
                <a:solidFill>
                  <a:schemeClr val="tx1"/>
                </a:solidFill>
                <a:latin typeface="+mn-lt"/>
                <a:ea typeface="+mn-ea"/>
                <a:cs typeface="+mn-cs"/>
              </a:defRPr>
            </a:lvl2pPr>
            <a:lvl3pPr marL="514338" indent="-230182" algn="l" defTabSz="914377" rtl="0" eaLnBrk="1" latinLnBrk="0" hangingPunct="1">
              <a:lnSpc>
                <a:spcPct val="110000"/>
              </a:lnSpc>
              <a:spcBef>
                <a:spcPts val="0"/>
              </a:spcBef>
              <a:spcAft>
                <a:spcPts val="600"/>
              </a:spcAft>
              <a:buFont typeface="Graphik" panose="020B0503030202060203" pitchFamily="34" charset="0"/>
              <a:buChar char="–"/>
              <a:defRPr sz="1800" kern="1200">
                <a:solidFill>
                  <a:schemeClr val="tx1"/>
                </a:solidFill>
                <a:latin typeface="+mn-lt"/>
                <a:ea typeface="+mn-ea"/>
                <a:cs typeface="+mn-cs"/>
              </a:defRPr>
            </a:lvl3pPr>
            <a:lvl4pPr marL="685783" indent="-171446" algn="l" defTabSz="914377" rtl="0" eaLnBrk="1" latinLnBrk="0" hangingPunct="1">
              <a:lnSpc>
                <a:spcPct val="11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857229"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1028674" indent="-17303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algn="ctr">
              <a:spcAft>
                <a:spcPts val="0"/>
              </a:spcAft>
            </a:pPr>
            <a:r>
              <a:rPr lang="en-US" sz="5800" dirty="0">
                <a:latin typeface="+mn-lt"/>
              </a:rPr>
              <a:t>1000+</a:t>
            </a:r>
          </a:p>
          <a:p>
            <a:pPr algn="ctr">
              <a:spcAft>
                <a:spcPts val="0"/>
              </a:spcAft>
            </a:pPr>
            <a:endParaRPr lang="en-US" sz="1600" b="0" dirty="0">
              <a:latin typeface="+mn-lt"/>
            </a:endParaRPr>
          </a:p>
          <a:p>
            <a:pPr algn="ctr">
              <a:spcAft>
                <a:spcPts val="0"/>
              </a:spcAft>
            </a:pPr>
            <a:r>
              <a:rPr lang="en-US" sz="1600" b="0" dirty="0">
                <a:latin typeface="+mn-lt"/>
              </a:rPr>
              <a:t>PARTNERS</a:t>
            </a:r>
          </a:p>
        </p:txBody>
      </p:sp>
      <p:sp>
        <p:nvSpPr>
          <p:cNvPr id="50" name="Text Placeholder 12">
            <a:extLst>
              <a:ext uri="{FF2B5EF4-FFF2-40B4-BE49-F238E27FC236}">
                <a16:creationId xmlns:a16="http://schemas.microsoft.com/office/drawing/2014/main" id="{5B0C0406-2380-482A-A63E-EB84C2BDC33C}"/>
              </a:ext>
            </a:extLst>
          </p:cNvPr>
          <p:cNvSpPr txBox="1">
            <a:spLocks/>
          </p:cNvSpPr>
          <p:nvPr/>
        </p:nvSpPr>
        <p:spPr>
          <a:xfrm>
            <a:off x="3725385" y="2360056"/>
            <a:ext cx="2271268" cy="1308300"/>
          </a:xfrm>
          <a:prstGeom prst="rect">
            <a:avLst/>
          </a:prstGeom>
        </p:spPr>
        <p:txBody>
          <a:bodyPr vert="horz" lIns="0" tIns="91440" rIns="0" bIns="45720" rtlCol="0">
            <a:noAutofit/>
          </a:bodyPr>
          <a:lstStyle>
            <a:lvl1pPr marL="55561" indent="0" algn="l" defTabSz="914377" rtl="0" eaLnBrk="1" latinLnBrk="0" hangingPunct="1">
              <a:lnSpc>
                <a:spcPct val="85000"/>
              </a:lnSpc>
              <a:spcBef>
                <a:spcPts val="0"/>
              </a:spcBef>
              <a:spcAft>
                <a:spcPts val="1200"/>
              </a:spcAft>
              <a:buFont typeface="Arial" panose="020B0604020202020204" pitchFamily="34" charset="0"/>
              <a:buNone/>
              <a:defRPr sz="2800" b="1" kern="1200" cap="none" baseline="0">
                <a:solidFill>
                  <a:schemeClr val="tx1"/>
                </a:solidFill>
                <a:latin typeface="+mj-lt"/>
                <a:ea typeface="+mn-ea"/>
                <a:cs typeface="+mn-cs"/>
              </a:defRPr>
            </a:lvl1pPr>
            <a:lvl2pPr marL="285744" indent="-230182" algn="l" defTabSz="914377" rtl="0" eaLnBrk="1" latinLnBrk="0" hangingPunct="1">
              <a:lnSpc>
                <a:spcPct val="100000"/>
              </a:lnSpc>
              <a:spcBef>
                <a:spcPts val="0"/>
              </a:spcBef>
              <a:spcAft>
                <a:spcPts val="1200"/>
              </a:spcAft>
              <a:buFont typeface="Arial" panose="020B0604020202020204" pitchFamily="34" charset="0"/>
              <a:buChar char="•"/>
              <a:defRPr sz="2200" kern="1200">
                <a:solidFill>
                  <a:schemeClr val="tx1"/>
                </a:solidFill>
                <a:latin typeface="+mn-lt"/>
                <a:ea typeface="+mn-ea"/>
                <a:cs typeface="+mn-cs"/>
              </a:defRPr>
            </a:lvl2pPr>
            <a:lvl3pPr marL="514338" indent="-230182" algn="l" defTabSz="914377" rtl="0" eaLnBrk="1" latinLnBrk="0" hangingPunct="1">
              <a:lnSpc>
                <a:spcPct val="110000"/>
              </a:lnSpc>
              <a:spcBef>
                <a:spcPts val="0"/>
              </a:spcBef>
              <a:spcAft>
                <a:spcPts val="600"/>
              </a:spcAft>
              <a:buFont typeface="Graphik" panose="020B0503030202060203" pitchFamily="34" charset="0"/>
              <a:buChar char="–"/>
              <a:defRPr sz="1800" kern="1200">
                <a:solidFill>
                  <a:schemeClr val="tx1"/>
                </a:solidFill>
                <a:latin typeface="+mn-lt"/>
                <a:ea typeface="+mn-ea"/>
                <a:cs typeface="+mn-cs"/>
              </a:defRPr>
            </a:lvl3pPr>
            <a:lvl4pPr marL="685783" indent="-171446" algn="l" defTabSz="914377" rtl="0" eaLnBrk="1" latinLnBrk="0" hangingPunct="1">
              <a:lnSpc>
                <a:spcPct val="11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857229"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1028674" indent="-17303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algn="ctr">
              <a:spcAft>
                <a:spcPts val="0"/>
              </a:spcAft>
            </a:pPr>
            <a:r>
              <a:rPr lang="en-US" sz="5800" dirty="0">
                <a:latin typeface="+mn-lt"/>
              </a:rPr>
              <a:t>5600</a:t>
            </a:r>
          </a:p>
          <a:p>
            <a:pPr algn="ctr">
              <a:spcAft>
                <a:spcPts val="0"/>
              </a:spcAft>
            </a:pPr>
            <a:r>
              <a:rPr lang="en-US" sz="1600" b="0" dirty="0"/>
              <a:t>EMPLOYEES</a:t>
            </a:r>
          </a:p>
        </p:txBody>
      </p:sp>
      <p:sp>
        <p:nvSpPr>
          <p:cNvPr id="60" name="Text Placeholder 12">
            <a:extLst>
              <a:ext uri="{FF2B5EF4-FFF2-40B4-BE49-F238E27FC236}">
                <a16:creationId xmlns:a16="http://schemas.microsoft.com/office/drawing/2014/main" id="{0746BB11-EF55-45A7-87ED-527A756B2AC7}"/>
              </a:ext>
            </a:extLst>
          </p:cNvPr>
          <p:cNvSpPr txBox="1">
            <a:spLocks/>
          </p:cNvSpPr>
          <p:nvPr/>
        </p:nvSpPr>
        <p:spPr>
          <a:xfrm>
            <a:off x="6521342" y="4607587"/>
            <a:ext cx="2124947" cy="1426856"/>
          </a:xfrm>
          <a:prstGeom prst="rect">
            <a:avLst/>
          </a:prstGeom>
        </p:spPr>
        <p:txBody>
          <a:bodyPr vert="horz" lIns="0" tIns="91440" rIns="0" bIns="45720" rtlCol="0">
            <a:noAutofit/>
          </a:bodyPr>
          <a:lstStyle>
            <a:lvl1pPr marL="55561" indent="0" algn="l" defTabSz="914377" rtl="0" eaLnBrk="1" latinLnBrk="0" hangingPunct="1">
              <a:lnSpc>
                <a:spcPct val="85000"/>
              </a:lnSpc>
              <a:spcBef>
                <a:spcPts val="0"/>
              </a:spcBef>
              <a:spcAft>
                <a:spcPts val="1200"/>
              </a:spcAft>
              <a:buFont typeface="Arial" panose="020B0604020202020204" pitchFamily="34" charset="0"/>
              <a:buNone/>
              <a:defRPr sz="2800" b="1" kern="1200" cap="none" baseline="0">
                <a:solidFill>
                  <a:schemeClr val="tx1"/>
                </a:solidFill>
                <a:latin typeface="+mj-lt"/>
                <a:ea typeface="+mn-ea"/>
                <a:cs typeface="+mn-cs"/>
              </a:defRPr>
            </a:lvl1pPr>
            <a:lvl2pPr marL="285744" indent="-230182" algn="l" defTabSz="914377" rtl="0" eaLnBrk="1" latinLnBrk="0" hangingPunct="1">
              <a:lnSpc>
                <a:spcPct val="100000"/>
              </a:lnSpc>
              <a:spcBef>
                <a:spcPts val="0"/>
              </a:spcBef>
              <a:spcAft>
                <a:spcPts val="1200"/>
              </a:spcAft>
              <a:buFont typeface="Arial" panose="020B0604020202020204" pitchFamily="34" charset="0"/>
              <a:buChar char="•"/>
              <a:defRPr sz="2200" kern="1200">
                <a:solidFill>
                  <a:schemeClr val="tx1"/>
                </a:solidFill>
                <a:latin typeface="+mn-lt"/>
                <a:ea typeface="+mn-ea"/>
                <a:cs typeface="+mn-cs"/>
              </a:defRPr>
            </a:lvl2pPr>
            <a:lvl3pPr marL="514338" indent="-230182" algn="l" defTabSz="914377" rtl="0" eaLnBrk="1" latinLnBrk="0" hangingPunct="1">
              <a:lnSpc>
                <a:spcPct val="110000"/>
              </a:lnSpc>
              <a:spcBef>
                <a:spcPts val="0"/>
              </a:spcBef>
              <a:spcAft>
                <a:spcPts val="600"/>
              </a:spcAft>
              <a:buFont typeface="Graphik" panose="020B0503030202060203" pitchFamily="34" charset="0"/>
              <a:buChar char="–"/>
              <a:defRPr sz="1800" kern="1200">
                <a:solidFill>
                  <a:schemeClr val="tx1"/>
                </a:solidFill>
                <a:latin typeface="+mn-lt"/>
                <a:ea typeface="+mn-ea"/>
                <a:cs typeface="+mn-cs"/>
              </a:defRPr>
            </a:lvl3pPr>
            <a:lvl4pPr marL="685783" indent="-171446" algn="l" defTabSz="914377" rtl="0" eaLnBrk="1" latinLnBrk="0" hangingPunct="1">
              <a:lnSpc>
                <a:spcPct val="11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857229"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1028674" indent="-17303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algn="ctr">
              <a:spcAft>
                <a:spcPts val="0"/>
              </a:spcAft>
            </a:pPr>
            <a:r>
              <a:rPr lang="en-US" sz="5800" dirty="0">
                <a:latin typeface="+mn-lt"/>
              </a:rPr>
              <a:t>16</a:t>
            </a:r>
          </a:p>
          <a:p>
            <a:pPr algn="ctr">
              <a:spcAft>
                <a:spcPts val="0"/>
              </a:spcAft>
            </a:pPr>
            <a:endParaRPr lang="en-US" sz="1600" b="0" dirty="0">
              <a:latin typeface="+mn-lt"/>
            </a:endParaRPr>
          </a:p>
          <a:p>
            <a:pPr algn="ctr">
              <a:spcAft>
                <a:spcPts val="0"/>
              </a:spcAft>
            </a:pPr>
            <a:r>
              <a:rPr lang="en-US" sz="1600" b="0" dirty="0">
                <a:latin typeface="+mn-lt"/>
              </a:rPr>
              <a:t>DATA CENTERS</a:t>
            </a:r>
            <a:endParaRPr lang="en-US" sz="1600" b="0" dirty="0"/>
          </a:p>
        </p:txBody>
      </p:sp>
      <p:sp>
        <p:nvSpPr>
          <p:cNvPr id="62" name="Text Placeholder 12">
            <a:extLst>
              <a:ext uri="{FF2B5EF4-FFF2-40B4-BE49-F238E27FC236}">
                <a16:creationId xmlns:a16="http://schemas.microsoft.com/office/drawing/2014/main" id="{BF33DA9A-AC87-476F-9FFC-EFDCE0E872C0}"/>
              </a:ext>
            </a:extLst>
          </p:cNvPr>
          <p:cNvSpPr txBox="1">
            <a:spLocks/>
          </p:cNvSpPr>
          <p:nvPr/>
        </p:nvSpPr>
        <p:spPr>
          <a:xfrm>
            <a:off x="6459071" y="2368709"/>
            <a:ext cx="2271268" cy="1337392"/>
          </a:xfrm>
          <a:prstGeom prst="rect">
            <a:avLst/>
          </a:prstGeom>
        </p:spPr>
        <p:txBody>
          <a:bodyPr vert="horz" lIns="0" tIns="91440" rIns="0" bIns="45720" rtlCol="0">
            <a:noAutofit/>
          </a:bodyPr>
          <a:lstStyle>
            <a:lvl1pPr marL="55561" indent="0" algn="l" defTabSz="914377" rtl="0" eaLnBrk="1" latinLnBrk="0" hangingPunct="1">
              <a:lnSpc>
                <a:spcPct val="85000"/>
              </a:lnSpc>
              <a:spcBef>
                <a:spcPts val="0"/>
              </a:spcBef>
              <a:spcAft>
                <a:spcPts val="1200"/>
              </a:spcAft>
              <a:buFont typeface="Arial" panose="020B0604020202020204" pitchFamily="34" charset="0"/>
              <a:buNone/>
              <a:defRPr sz="2800" b="1" kern="1200" cap="none" baseline="0">
                <a:solidFill>
                  <a:schemeClr val="tx1"/>
                </a:solidFill>
                <a:latin typeface="+mj-lt"/>
                <a:ea typeface="+mn-ea"/>
                <a:cs typeface="+mn-cs"/>
              </a:defRPr>
            </a:lvl1pPr>
            <a:lvl2pPr marL="285744" indent="-230182" algn="l" defTabSz="914377" rtl="0" eaLnBrk="1" latinLnBrk="0" hangingPunct="1">
              <a:lnSpc>
                <a:spcPct val="100000"/>
              </a:lnSpc>
              <a:spcBef>
                <a:spcPts val="0"/>
              </a:spcBef>
              <a:spcAft>
                <a:spcPts val="1200"/>
              </a:spcAft>
              <a:buFont typeface="Arial" panose="020B0604020202020204" pitchFamily="34" charset="0"/>
              <a:buChar char="•"/>
              <a:defRPr sz="2200" kern="1200">
                <a:solidFill>
                  <a:schemeClr val="tx1"/>
                </a:solidFill>
                <a:latin typeface="+mn-lt"/>
                <a:ea typeface="+mn-ea"/>
                <a:cs typeface="+mn-cs"/>
              </a:defRPr>
            </a:lvl2pPr>
            <a:lvl3pPr marL="514338" indent="-230182" algn="l" defTabSz="914377" rtl="0" eaLnBrk="1" latinLnBrk="0" hangingPunct="1">
              <a:lnSpc>
                <a:spcPct val="110000"/>
              </a:lnSpc>
              <a:spcBef>
                <a:spcPts val="0"/>
              </a:spcBef>
              <a:spcAft>
                <a:spcPts val="600"/>
              </a:spcAft>
              <a:buFont typeface="Graphik" panose="020B0503030202060203" pitchFamily="34" charset="0"/>
              <a:buChar char="–"/>
              <a:defRPr sz="1800" kern="1200">
                <a:solidFill>
                  <a:schemeClr val="tx1"/>
                </a:solidFill>
                <a:latin typeface="+mn-lt"/>
                <a:ea typeface="+mn-ea"/>
                <a:cs typeface="+mn-cs"/>
              </a:defRPr>
            </a:lvl3pPr>
            <a:lvl4pPr marL="685783" indent="-171446" algn="l" defTabSz="914377" rtl="0" eaLnBrk="1" latinLnBrk="0" hangingPunct="1">
              <a:lnSpc>
                <a:spcPct val="11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857229"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1028674" indent="-17303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algn="ctr">
              <a:spcAft>
                <a:spcPts val="0"/>
              </a:spcAft>
            </a:pPr>
            <a:r>
              <a:rPr lang="en-US" sz="5800" dirty="0">
                <a:latin typeface="+mn-lt"/>
              </a:rPr>
              <a:t>73</a:t>
            </a:r>
          </a:p>
          <a:p>
            <a:pPr algn="ctr">
              <a:spcAft>
                <a:spcPts val="0"/>
              </a:spcAft>
            </a:pPr>
            <a:r>
              <a:rPr lang="en-US" sz="1600" b="0" dirty="0">
                <a:latin typeface="+mn-lt"/>
              </a:rPr>
              <a:t>WORLDWIDE LOCATIONS</a:t>
            </a:r>
            <a:endParaRPr lang="en-US" sz="1600" b="0" dirty="0"/>
          </a:p>
        </p:txBody>
      </p:sp>
      <p:sp>
        <p:nvSpPr>
          <p:cNvPr id="64" name="Text Placeholder 12">
            <a:extLst>
              <a:ext uri="{FF2B5EF4-FFF2-40B4-BE49-F238E27FC236}">
                <a16:creationId xmlns:a16="http://schemas.microsoft.com/office/drawing/2014/main" id="{8024F54C-71AC-41B9-A453-1DD7CEC8F3AD}"/>
              </a:ext>
            </a:extLst>
          </p:cNvPr>
          <p:cNvSpPr txBox="1">
            <a:spLocks/>
          </p:cNvSpPr>
          <p:nvPr/>
        </p:nvSpPr>
        <p:spPr>
          <a:xfrm>
            <a:off x="628104" y="1537243"/>
            <a:ext cx="2271268" cy="1719459"/>
          </a:xfrm>
          <a:prstGeom prst="rect">
            <a:avLst/>
          </a:prstGeom>
        </p:spPr>
        <p:txBody>
          <a:bodyPr vert="horz" lIns="0" tIns="91440" rIns="0" bIns="45720" rtlCol="0">
            <a:noAutofit/>
          </a:bodyPr>
          <a:lstStyle>
            <a:lvl1pPr marL="55561" indent="0" algn="l" defTabSz="914377" rtl="0" eaLnBrk="1" latinLnBrk="0" hangingPunct="1">
              <a:lnSpc>
                <a:spcPct val="85000"/>
              </a:lnSpc>
              <a:spcBef>
                <a:spcPts val="0"/>
              </a:spcBef>
              <a:spcAft>
                <a:spcPts val="1200"/>
              </a:spcAft>
              <a:buFont typeface="Arial" panose="020B0604020202020204" pitchFamily="34" charset="0"/>
              <a:buNone/>
              <a:defRPr sz="2800" b="1" kern="1200" cap="none" baseline="0">
                <a:solidFill>
                  <a:schemeClr val="tx1"/>
                </a:solidFill>
                <a:latin typeface="+mj-lt"/>
                <a:ea typeface="+mn-ea"/>
                <a:cs typeface="+mn-cs"/>
              </a:defRPr>
            </a:lvl1pPr>
            <a:lvl2pPr marL="285744" indent="-230182" algn="l" defTabSz="914377" rtl="0" eaLnBrk="1" latinLnBrk="0" hangingPunct="1">
              <a:lnSpc>
                <a:spcPct val="100000"/>
              </a:lnSpc>
              <a:spcBef>
                <a:spcPts val="0"/>
              </a:spcBef>
              <a:spcAft>
                <a:spcPts val="1200"/>
              </a:spcAft>
              <a:buFont typeface="Arial" panose="020B0604020202020204" pitchFamily="34" charset="0"/>
              <a:buChar char="•"/>
              <a:defRPr sz="2200" kern="1200">
                <a:solidFill>
                  <a:schemeClr val="tx1"/>
                </a:solidFill>
                <a:latin typeface="+mn-lt"/>
                <a:ea typeface="+mn-ea"/>
                <a:cs typeface="+mn-cs"/>
              </a:defRPr>
            </a:lvl2pPr>
            <a:lvl3pPr marL="514338" indent="-230182" algn="l" defTabSz="914377" rtl="0" eaLnBrk="1" latinLnBrk="0" hangingPunct="1">
              <a:lnSpc>
                <a:spcPct val="110000"/>
              </a:lnSpc>
              <a:spcBef>
                <a:spcPts val="0"/>
              </a:spcBef>
              <a:spcAft>
                <a:spcPts val="600"/>
              </a:spcAft>
              <a:buFont typeface="Graphik" panose="020B0503030202060203" pitchFamily="34" charset="0"/>
              <a:buChar char="–"/>
              <a:defRPr sz="1800" kern="1200">
                <a:solidFill>
                  <a:schemeClr val="tx1"/>
                </a:solidFill>
                <a:latin typeface="+mn-lt"/>
                <a:ea typeface="+mn-ea"/>
                <a:cs typeface="+mn-cs"/>
              </a:defRPr>
            </a:lvl3pPr>
            <a:lvl4pPr marL="685783" indent="-171446" algn="l" defTabSz="914377" rtl="0" eaLnBrk="1" latinLnBrk="0" hangingPunct="1">
              <a:lnSpc>
                <a:spcPct val="11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857229"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1028674" indent="-17303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algn="ctr">
              <a:spcAft>
                <a:spcPts val="0"/>
              </a:spcAft>
            </a:pPr>
            <a:r>
              <a:rPr lang="en-US" sz="1600" b="0" dirty="0">
                <a:latin typeface="+mn-lt"/>
              </a:rPr>
              <a:t>SERVICENOW BECAME A PUBLICLY TRADED COMPANY IN</a:t>
            </a:r>
          </a:p>
          <a:p>
            <a:pPr algn="ctr">
              <a:spcAft>
                <a:spcPts val="0"/>
              </a:spcAft>
            </a:pPr>
            <a:endParaRPr lang="en-US" sz="1600" b="0" dirty="0">
              <a:latin typeface="+mn-lt"/>
            </a:endParaRPr>
          </a:p>
          <a:p>
            <a:pPr algn="ctr">
              <a:spcAft>
                <a:spcPts val="0"/>
              </a:spcAft>
            </a:pPr>
            <a:r>
              <a:rPr lang="en-US" sz="5800" dirty="0">
                <a:latin typeface="+mn-lt"/>
              </a:rPr>
              <a:t>2012</a:t>
            </a:r>
          </a:p>
        </p:txBody>
      </p:sp>
      <p:sp>
        <p:nvSpPr>
          <p:cNvPr id="66" name="Text Placeholder 12">
            <a:extLst>
              <a:ext uri="{FF2B5EF4-FFF2-40B4-BE49-F238E27FC236}">
                <a16:creationId xmlns:a16="http://schemas.microsoft.com/office/drawing/2014/main" id="{F6C17BA4-D314-457D-9332-CB213F4AD680}"/>
              </a:ext>
            </a:extLst>
          </p:cNvPr>
          <p:cNvSpPr txBox="1">
            <a:spLocks/>
          </p:cNvSpPr>
          <p:nvPr/>
        </p:nvSpPr>
        <p:spPr>
          <a:xfrm>
            <a:off x="9317274" y="4607235"/>
            <a:ext cx="2271268" cy="1322581"/>
          </a:xfrm>
          <a:prstGeom prst="rect">
            <a:avLst/>
          </a:prstGeom>
        </p:spPr>
        <p:txBody>
          <a:bodyPr vert="horz" lIns="0" tIns="91440" rIns="0" bIns="45720" rtlCol="0">
            <a:noAutofit/>
          </a:bodyPr>
          <a:lstStyle>
            <a:lvl1pPr marL="55561" indent="0" algn="l" defTabSz="914377" rtl="0" eaLnBrk="1" latinLnBrk="0" hangingPunct="1">
              <a:lnSpc>
                <a:spcPct val="85000"/>
              </a:lnSpc>
              <a:spcBef>
                <a:spcPts val="0"/>
              </a:spcBef>
              <a:spcAft>
                <a:spcPts val="1200"/>
              </a:spcAft>
              <a:buFont typeface="Arial" panose="020B0604020202020204" pitchFamily="34" charset="0"/>
              <a:buNone/>
              <a:defRPr sz="2800" b="1" kern="1200" cap="none" baseline="0">
                <a:solidFill>
                  <a:schemeClr val="tx1"/>
                </a:solidFill>
                <a:latin typeface="+mj-lt"/>
                <a:ea typeface="+mn-ea"/>
                <a:cs typeface="+mn-cs"/>
              </a:defRPr>
            </a:lvl1pPr>
            <a:lvl2pPr marL="285744" indent="-230182" algn="l" defTabSz="914377" rtl="0" eaLnBrk="1" latinLnBrk="0" hangingPunct="1">
              <a:lnSpc>
                <a:spcPct val="100000"/>
              </a:lnSpc>
              <a:spcBef>
                <a:spcPts val="0"/>
              </a:spcBef>
              <a:spcAft>
                <a:spcPts val="1200"/>
              </a:spcAft>
              <a:buFont typeface="Arial" panose="020B0604020202020204" pitchFamily="34" charset="0"/>
              <a:buChar char="•"/>
              <a:defRPr sz="2200" kern="1200">
                <a:solidFill>
                  <a:schemeClr val="tx1"/>
                </a:solidFill>
                <a:latin typeface="+mn-lt"/>
                <a:ea typeface="+mn-ea"/>
                <a:cs typeface="+mn-cs"/>
              </a:defRPr>
            </a:lvl2pPr>
            <a:lvl3pPr marL="514338" indent="-230182" algn="l" defTabSz="914377" rtl="0" eaLnBrk="1" latinLnBrk="0" hangingPunct="1">
              <a:lnSpc>
                <a:spcPct val="110000"/>
              </a:lnSpc>
              <a:spcBef>
                <a:spcPts val="0"/>
              </a:spcBef>
              <a:spcAft>
                <a:spcPts val="600"/>
              </a:spcAft>
              <a:buFont typeface="Graphik" panose="020B0503030202060203" pitchFamily="34" charset="0"/>
              <a:buChar char="–"/>
              <a:defRPr sz="1800" kern="1200">
                <a:solidFill>
                  <a:schemeClr val="tx1"/>
                </a:solidFill>
                <a:latin typeface="+mn-lt"/>
                <a:ea typeface="+mn-ea"/>
                <a:cs typeface="+mn-cs"/>
              </a:defRPr>
            </a:lvl3pPr>
            <a:lvl4pPr marL="685783" indent="-171446" algn="l" defTabSz="914377" rtl="0" eaLnBrk="1" latinLnBrk="0" hangingPunct="1">
              <a:lnSpc>
                <a:spcPct val="11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857229"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1028674" indent="-17303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algn="ctr">
              <a:spcAft>
                <a:spcPts val="0"/>
              </a:spcAft>
            </a:pPr>
            <a:r>
              <a:rPr lang="en-US" sz="5800" dirty="0"/>
              <a:t>97.7%</a:t>
            </a:r>
          </a:p>
          <a:p>
            <a:pPr algn="ctr">
              <a:spcAft>
                <a:spcPts val="0"/>
              </a:spcAft>
            </a:pPr>
            <a:r>
              <a:rPr lang="en-US" sz="1600" b="0" dirty="0"/>
              <a:t>CUSTOMER RENEWAL RATE</a:t>
            </a:r>
          </a:p>
          <a:p>
            <a:pPr algn="ctr">
              <a:spcAft>
                <a:spcPts val="0"/>
              </a:spcAft>
            </a:pPr>
            <a:endParaRPr lang="en-US" sz="1600" b="0" dirty="0"/>
          </a:p>
        </p:txBody>
      </p:sp>
      <p:pic>
        <p:nvPicPr>
          <p:cNvPr id="68" name="Picture 4" descr="https://www.virteva.com/wp-content/uploads/2017/10/Logo-ServiceNow-2.png">
            <a:extLst>
              <a:ext uri="{FF2B5EF4-FFF2-40B4-BE49-F238E27FC236}">
                <a16:creationId xmlns:a16="http://schemas.microsoft.com/office/drawing/2014/main" id="{4A61CC8B-D749-4AA9-BA82-9E0FB942B4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372" y="-1093076"/>
            <a:ext cx="6528846" cy="3627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3951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80999" y="2870522"/>
            <a:ext cx="6368143" cy="3835078"/>
          </a:xfrm>
        </p:spPr>
        <p:txBody>
          <a:bodyPr/>
          <a:lstStyle/>
          <a:p>
            <a:r>
              <a:rPr lang="en-US" dirty="0"/>
              <a:t>Nonstop Cloud Infrastructure</a:t>
            </a:r>
          </a:p>
          <a:p>
            <a:pPr marL="342900" lvl="1" indent="-342900">
              <a:buFont typeface="Arial" panose="020B0604020202020204" pitchFamily="34" charset="0"/>
              <a:buChar char="•"/>
            </a:pPr>
            <a:r>
              <a:rPr lang="en-US" sz="2400" dirty="0"/>
              <a:t>data encryption</a:t>
            </a:r>
          </a:p>
          <a:p>
            <a:pPr marL="342900" lvl="1" indent="-342900">
              <a:buFont typeface="Arial" panose="020B0604020202020204" pitchFamily="34" charset="0"/>
              <a:buChar char="•"/>
            </a:pPr>
            <a:r>
              <a:rPr lang="en-US" sz="2400" dirty="0"/>
              <a:t>global infrastructure</a:t>
            </a:r>
          </a:p>
          <a:p>
            <a:pPr marL="342900" lvl="1" indent="-342900">
              <a:buFont typeface="Arial" panose="020B0604020202020204" pitchFamily="34" charset="0"/>
              <a:buChar char="•"/>
            </a:pPr>
            <a:r>
              <a:rPr lang="en-US" sz="2400" dirty="0"/>
              <a:t>governance &amp; industry compliance</a:t>
            </a:r>
          </a:p>
          <a:p>
            <a:pPr marL="342900" lvl="1" indent="-342900">
              <a:buFont typeface="Arial" panose="020B0604020202020204" pitchFamily="34" charset="0"/>
              <a:buChar char="•"/>
            </a:pPr>
            <a:r>
              <a:rPr lang="en-US" sz="2400" dirty="0"/>
              <a:t>real availability</a:t>
            </a:r>
          </a:p>
          <a:p>
            <a:pPr marL="342900" lvl="1" indent="-342900">
              <a:buFont typeface="Arial" panose="020B0604020202020204" pitchFamily="34" charset="0"/>
              <a:buChar char="•"/>
            </a:pPr>
            <a:r>
              <a:rPr lang="en-US" sz="2400" dirty="0"/>
              <a:t>advanced high availability architecture</a:t>
            </a:r>
          </a:p>
          <a:p>
            <a:pPr marL="342900" lvl="1" indent="-342900">
              <a:buFont typeface="Arial" panose="020B0604020202020204" pitchFamily="34" charset="0"/>
              <a:buChar char="•"/>
            </a:pPr>
            <a:r>
              <a:rPr lang="en-US" sz="2400" dirty="0"/>
              <a:t>multi-instance architecture</a:t>
            </a:r>
          </a:p>
          <a:p>
            <a:pPr marL="342900" lvl="1" indent="-342900">
              <a:buFont typeface="Arial" panose="020B0604020202020204" pitchFamily="34" charset="0"/>
              <a:buChar char="•"/>
            </a:pPr>
            <a:endParaRPr lang="en-US" sz="2400" dirty="0"/>
          </a:p>
          <a:p>
            <a:pPr marL="342900" lvl="1" indent="-342900">
              <a:buFont typeface="Arial" panose="020B0604020202020204" pitchFamily="34" charset="0"/>
              <a:buChar char="•"/>
            </a:pPr>
            <a:endParaRPr lang="en-US" sz="2400" dirty="0"/>
          </a:p>
        </p:txBody>
      </p:sp>
      <p:pic>
        <p:nvPicPr>
          <p:cNvPr id="7" name="Picture 4" descr="https://www.virteva.com/wp-content/uploads/2017/10/Logo-ServiceNow-2.png">
            <a:extLst>
              <a:ext uri="{FF2B5EF4-FFF2-40B4-BE49-F238E27FC236}">
                <a16:creationId xmlns:a16="http://schemas.microsoft.com/office/drawing/2014/main" id="{089E8801-416F-4796-89CE-A72F38001D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372" y="-1093076"/>
            <a:ext cx="6528846" cy="3627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6023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80999" y="1759348"/>
            <a:ext cx="10418181" cy="4807351"/>
          </a:xfrm>
        </p:spPr>
        <p:txBody>
          <a:bodyPr/>
          <a:lstStyle/>
          <a:p>
            <a:r>
              <a:rPr lang="en-US" dirty="0"/>
              <a:t>MULTI-INSTANCE ARCHITECTURE</a:t>
            </a:r>
            <a:endParaRPr lang="en-US" sz="2400" dirty="0"/>
          </a:p>
          <a:p>
            <a:pPr marL="342900" lvl="1" indent="-342900">
              <a:buFont typeface="Arial" panose="020B0604020202020204" pitchFamily="34" charset="0"/>
              <a:buChar char="•"/>
            </a:pPr>
            <a:r>
              <a:rPr lang="en-US" sz="2400" dirty="0"/>
              <a:t>deploy &amp; upgrade on your own schedule</a:t>
            </a:r>
          </a:p>
          <a:p>
            <a:pPr marL="342900" lvl="1" indent="-342900">
              <a:buFont typeface="Arial" panose="020B0604020202020204" pitchFamily="34" charset="0"/>
              <a:buChar char="•"/>
            </a:pPr>
            <a:r>
              <a:rPr lang="en-US" sz="2400" dirty="0"/>
              <a:t>customize your cloud services</a:t>
            </a:r>
          </a:p>
          <a:p>
            <a:pPr marL="342900" lvl="1" indent="-342900">
              <a:buFont typeface="Arial" panose="020B0604020202020204" pitchFamily="34" charset="0"/>
              <a:buChar char="•"/>
            </a:pPr>
            <a:r>
              <a:rPr lang="en-US" sz="2400" dirty="0"/>
              <a:t>trust that your data is segregated from other customer instances</a:t>
            </a:r>
          </a:p>
        </p:txBody>
      </p:sp>
      <p:pic>
        <p:nvPicPr>
          <p:cNvPr id="7" name="Picture 4" descr="https://www.virteva.com/wp-content/uploads/2017/10/Logo-ServiceNow-2.png">
            <a:extLst>
              <a:ext uri="{FF2B5EF4-FFF2-40B4-BE49-F238E27FC236}">
                <a16:creationId xmlns:a16="http://schemas.microsoft.com/office/drawing/2014/main" id="{089E8801-416F-4796-89CE-A72F38001D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372" y="-1093076"/>
            <a:ext cx="6528846" cy="362742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https://www.servicenow.com/content/dam/servicenow/images/solutions-asset/images/multi-instance-948px.png.imgo.png">
            <a:extLst>
              <a:ext uri="{FF2B5EF4-FFF2-40B4-BE49-F238E27FC236}">
                <a16:creationId xmlns:a16="http://schemas.microsoft.com/office/drawing/2014/main" id="{E616D050-C56D-4275-9BBA-513CA584EA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999" y="3898438"/>
            <a:ext cx="9029700" cy="2695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933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https://www.virteva.com/wp-content/uploads/2017/10/Logo-ServiceNow-2.png">
            <a:extLst>
              <a:ext uri="{FF2B5EF4-FFF2-40B4-BE49-F238E27FC236}">
                <a16:creationId xmlns:a16="http://schemas.microsoft.com/office/drawing/2014/main" id="{089E8801-416F-4796-89CE-A72F38001D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372" y="-1093076"/>
            <a:ext cx="6528846" cy="362742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https://www.servicenow.com/content/dam/servicenow/images/solutions-asset/images/security-and-compliance-635x412px.png.imgw.720.720.jpg">
            <a:extLst>
              <a:ext uri="{FF2B5EF4-FFF2-40B4-BE49-F238E27FC236}">
                <a16:creationId xmlns:a16="http://schemas.microsoft.com/office/drawing/2014/main" id="{EE94EC91-C716-4E18-B6AA-7FC339D650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7452" y="2534344"/>
            <a:ext cx="6048375" cy="3924300"/>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2">
            <a:extLst>
              <a:ext uri="{FF2B5EF4-FFF2-40B4-BE49-F238E27FC236}">
                <a16:creationId xmlns:a16="http://schemas.microsoft.com/office/drawing/2014/main" id="{407CAD10-3429-4B99-985C-DEA9FE383DB6}"/>
              </a:ext>
            </a:extLst>
          </p:cNvPr>
          <p:cNvSpPr txBox="1">
            <a:spLocks/>
          </p:cNvSpPr>
          <p:nvPr/>
        </p:nvSpPr>
        <p:spPr>
          <a:xfrm>
            <a:off x="381000" y="2534344"/>
            <a:ext cx="6008226" cy="4171256"/>
          </a:xfrm>
          <a:prstGeom prst="rect">
            <a:avLst/>
          </a:prstGeom>
        </p:spPr>
        <p:txBody>
          <a:bodyPr vert="horz" lIns="0" tIns="91440" rIns="0" bIns="45720" rtlCol="0">
            <a:noAutofit/>
          </a:bodyPr>
          <a:lstStyle>
            <a:lvl1pPr marL="0" indent="0" algn="l" defTabSz="914377" rtl="0" eaLnBrk="1" latinLnBrk="0" hangingPunct="1">
              <a:lnSpc>
                <a:spcPct val="65000"/>
              </a:lnSpc>
              <a:spcBef>
                <a:spcPts val="0"/>
              </a:spcBef>
              <a:spcAft>
                <a:spcPts val="600"/>
              </a:spcAft>
              <a:buFont typeface="Arial" panose="020B0604020202020204" pitchFamily="34" charset="0"/>
              <a:buNone/>
              <a:defRPr sz="4400" b="1" kern="1200" cap="all" spc="-150" baseline="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4400" b="0" kern="1200" cap="none" baseline="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800" b="0" kern="1200" cap="none" baseline="0">
                <a:solidFill>
                  <a:schemeClr val="tx1"/>
                </a:solidFill>
                <a:latin typeface="+mn-lt"/>
                <a:ea typeface="+mn-ea"/>
                <a:cs typeface="+mn-cs"/>
              </a:defRPr>
            </a:lvl3pPr>
            <a:lvl4pPr marL="0" indent="0" algn="l" defTabSz="914377" rtl="0" eaLnBrk="1" latinLnBrk="0" hangingPunct="1">
              <a:lnSpc>
                <a:spcPct val="100000"/>
              </a:lnSpc>
              <a:spcBef>
                <a:spcPts val="0"/>
              </a:spcBef>
              <a:spcAft>
                <a:spcPts val="600"/>
              </a:spcAft>
              <a:buFont typeface="Arial" panose="020B0604020202020204" pitchFamily="34" charset="0"/>
              <a:buNone/>
              <a:defRPr sz="2000" b="0" kern="1200" cap="none" baseline="0">
                <a:solidFill>
                  <a:schemeClr val="tx1"/>
                </a:solidFill>
                <a:latin typeface="+mn-lt"/>
                <a:ea typeface="+mn-ea"/>
                <a:cs typeface="+mn-cs"/>
              </a:defRPr>
            </a:lvl4pPr>
            <a:lvl5pPr marL="0" indent="0" algn="l" defTabSz="914377" rtl="0" eaLnBrk="1" latinLnBrk="0" hangingPunct="1">
              <a:lnSpc>
                <a:spcPct val="100000"/>
              </a:lnSpc>
              <a:spcBef>
                <a:spcPts val="0"/>
              </a:spcBef>
              <a:spcAft>
                <a:spcPts val="600"/>
              </a:spcAft>
              <a:buFont typeface="Graphik" panose="020B0503030202060203" pitchFamily="34" charset="0"/>
              <a:buNone/>
              <a:defRPr sz="1200" b="0" kern="1200" cap="none" baseline="0">
                <a:solidFill>
                  <a:schemeClr val="tx1"/>
                </a:solidFill>
                <a:latin typeface="+mn-lt"/>
                <a:ea typeface="+mn-ea"/>
                <a:cs typeface="+mn-cs"/>
              </a:defRPr>
            </a:lvl5pPr>
            <a:lvl6pPr marL="571486" indent="-173034" algn="l" defTabSz="914377"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n-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b="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r>
              <a:rPr lang="en-US" dirty="0"/>
              <a:t>Security &amp; Compliance</a:t>
            </a:r>
          </a:p>
          <a:p>
            <a:pPr marL="342900" lvl="1" indent="-342900">
              <a:buFont typeface="Arial" panose="020B0604020202020204" pitchFamily="34" charset="0"/>
              <a:buChar char="•"/>
            </a:pPr>
            <a:r>
              <a:rPr lang="en-US" sz="2400" dirty="0"/>
              <a:t>deliver comprehensive geographical and industry compliance</a:t>
            </a:r>
          </a:p>
        </p:txBody>
      </p:sp>
    </p:spTree>
    <p:extLst>
      <p:ext uri="{BB962C8B-B14F-4D97-AF65-F5344CB8AC3E}">
        <p14:creationId xmlns:p14="http://schemas.microsoft.com/office/powerpoint/2010/main" val="1606987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www.servicenow.com/content/dam/servicenow/images/company/trust/global-web4.png.imgo.png">
            <a:extLst>
              <a:ext uri="{FF2B5EF4-FFF2-40B4-BE49-F238E27FC236}">
                <a16:creationId xmlns:a16="http://schemas.microsoft.com/office/drawing/2014/main" id="{1F876B85-B4B8-47E1-B19D-FDF57601F7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7825" y="2246419"/>
            <a:ext cx="8934392" cy="4611581"/>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13"/>
          </p:nvPr>
        </p:nvSpPr>
        <p:spPr>
          <a:xfrm>
            <a:off x="381000" y="1365813"/>
            <a:ext cx="7536084" cy="5266480"/>
          </a:xfrm>
        </p:spPr>
        <p:txBody>
          <a:bodyPr/>
          <a:lstStyle/>
          <a:p>
            <a:r>
              <a:rPr lang="en-US" dirty="0"/>
              <a:t>HIGH-AVAILABILITY GLOBAL INFRASTRUCTURE</a:t>
            </a:r>
          </a:p>
          <a:p>
            <a:pPr marL="342900" lvl="1" indent="-342900">
              <a:buFont typeface="Arial" panose="020B0604020202020204" pitchFamily="34" charset="0"/>
              <a:buChar char="•"/>
            </a:pPr>
            <a:r>
              <a:rPr lang="en-US" sz="2400" dirty="0"/>
              <a:t>designed for Global 2000 enterprises</a:t>
            </a:r>
          </a:p>
          <a:p>
            <a:pPr marL="342900" lvl="1" indent="-342900">
              <a:buFont typeface="Arial" panose="020B0604020202020204" pitchFamily="34" charset="0"/>
              <a:buChar char="•"/>
            </a:pPr>
            <a:r>
              <a:rPr lang="en-US" sz="2400" dirty="0"/>
              <a:t>16 data centers across 5 continents</a:t>
            </a:r>
          </a:p>
          <a:p>
            <a:pPr marL="342900" lvl="1" indent="-342900">
              <a:buFont typeface="Arial" panose="020B0604020202020204" pitchFamily="34" charset="0"/>
              <a:buChar char="•"/>
            </a:pPr>
            <a:r>
              <a:rPr lang="en-US" sz="2400" dirty="0"/>
              <a:t>near-perfect availability</a:t>
            </a:r>
          </a:p>
        </p:txBody>
      </p:sp>
      <p:pic>
        <p:nvPicPr>
          <p:cNvPr id="7" name="Picture 4" descr="https://www.virteva.com/wp-content/uploads/2017/10/Logo-ServiceNow-2.png">
            <a:extLst>
              <a:ext uri="{FF2B5EF4-FFF2-40B4-BE49-F238E27FC236}">
                <a16:creationId xmlns:a16="http://schemas.microsoft.com/office/drawing/2014/main" id="{089E8801-416F-4796-89CE-A72F38001D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372" y="-1093076"/>
            <a:ext cx="6528846" cy="3627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4530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92D6617-38DE-4B9E-8F00-BDBECE3A6448}"/>
              </a:ext>
            </a:extLst>
          </p:cNvPr>
          <p:cNvPicPr>
            <a:picLocks noChangeAspect="1"/>
          </p:cNvPicPr>
          <p:nvPr/>
        </p:nvPicPr>
        <p:blipFill>
          <a:blip r:embed="rId3"/>
          <a:stretch>
            <a:fillRect/>
          </a:stretch>
        </p:blipFill>
        <p:spPr>
          <a:xfrm>
            <a:off x="381000" y="1085279"/>
            <a:ext cx="8942358" cy="5772721"/>
          </a:xfrm>
          <a:prstGeom prst="rect">
            <a:avLst/>
          </a:prstGeom>
        </p:spPr>
      </p:pic>
      <p:sp>
        <p:nvSpPr>
          <p:cNvPr id="3" name="Title 2"/>
          <p:cNvSpPr>
            <a:spLocks noGrp="1"/>
          </p:cNvSpPr>
          <p:nvPr>
            <p:ph type="title"/>
          </p:nvPr>
        </p:nvSpPr>
        <p:spPr>
          <a:xfrm>
            <a:off x="380999" y="380999"/>
            <a:ext cx="11430001" cy="990601"/>
          </a:xfrm>
        </p:spPr>
        <p:txBody>
          <a:bodyPr>
            <a:normAutofit/>
          </a:bodyPr>
          <a:lstStyle/>
          <a:p>
            <a:r>
              <a:rPr lang="en-US" dirty="0"/>
              <a:t>ServiceNow Solution</a:t>
            </a:r>
            <a:br>
              <a:rPr lang="en-US" dirty="0"/>
            </a:br>
            <a:r>
              <a:rPr lang="en-US" dirty="0">
                <a:solidFill>
                  <a:srgbClr val="00BAFF"/>
                </a:solidFill>
              </a:rPr>
              <a:t>Modernize IT Service Management</a:t>
            </a:r>
          </a:p>
        </p:txBody>
      </p:sp>
      <p:sp>
        <p:nvSpPr>
          <p:cNvPr id="5" name="Slide Number Placeholder 4"/>
          <p:cNvSpPr>
            <a:spLocks noGrp="1"/>
          </p:cNvSpPr>
          <p:nvPr>
            <p:ph type="sldNum" sz="quarter" idx="21"/>
          </p:nvPr>
        </p:nvSpPr>
        <p:spPr/>
        <p:txBody>
          <a:bodyPr/>
          <a:lstStyle/>
          <a:p>
            <a:fld id="{4F9AC08D-23A9-440E-BCB9-AA1E9877CC38}" type="slidenum">
              <a:rPr lang="en-US" smtClean="0"/>
              <a:pPr/>
              <a:t>15</a:t>
            </a:fld>
            <a:endParaRPr lang="en-US" dirty="0"/>
          </a:p>
        </p:txBody>
      </p:sp>
    </p:spTree>
    <p:extLst>
      <p:ext uri="{BB962C8B-B14F-4D97-AF65-F5344CB8AC3E}">
        <p14:creationId xmlns:p14="http://schemas.microsoft.com/office/powerpoint/2010/main" val="1844622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7061" y="1892072"/>
            <a:ext cx="6170699" cy="2726221"/>
          </a:xfrm>
        </p:spPr>
        <p:txBody>
          <a:bodyPr/>
          <a:lstStyle/>
          <a:p>
            <a:br>
              <a:rPr lang="en-US" dirty="0"/>
            </a:br>
            <a:r>
              <a:rPr lang="en-US" dirty="0"/>
              <a:t>Accenture’s ServiceNow Practice</a:t>
            </a:r>
          </a:p>
        </p:txBody>
      </p:sp>
    </p:spTree>
    <p:extLst>
      <p:ext uri="{BB962C8B-B14F-4D97-AF65-F5344CB8AC3E}">
        <p14:creationId xmlns:p14="http://schemas.microsoft.com/office/powerpoint/2010/main" val="3838130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8"/>
          </p:nvPr>
        </p:nvSpPr>
        <p:spPr/>
        <p:txBody>
          <a:bodyPr>
            <a:normAutofit lnSpcReduction="10000"/>
          </a:bodyPr>
          <a:lstStyle/>
          <a:p>
            <a:r>
              <a:rPr lang="en-US" dirty="0"/>
              <a:t>Certified ServiceNow Partner </a:t>
            </a:r>
          </a:p>
          <a:p>
            <a:pPr lvl="1"/>
            <a:r>
              <a:rPr lang="en-US" dirty="0"/>
              <a:t>resell, build, integrate, and implement solutions that extend the capabilities of the ServiceNow platform (out-of-the-box)</a:t>
            </a:r>
          </a:p>
          <a:p>
            <a:pPr lvl="1"/>
            <a:r>
              <a:rPr lang="en-US" dirty="0"/>
              <a:t>1 of 5 Global Strategic Partners</a:t>
            </a:r>
          </a:p>
          <a:p>
            <a:pPr lvl="1"/>
            <a:r>
              <a:rPr lang="en-US" dirty="0"/>
              <a:t>Gold Sales Partner</a:t>
            </a:r>
          </a:p>
          <a:p>
            <a:pPr lvl="1"/>
            <a:r>
              <a:rPr lang="en-US" dirty="0"/>
              <a:t>Gold Services Partner</a:t>
            </a:r>
          </a:p>
          <a:p>
            <a:pPr lvl="1"/>
            <a:r>
              <a:rPr lang="en-US" dirty="0"/>
              <a:t>Authorized Training Partner</a:t>
            </a:r>
          </a:p>
          <a:p>
            <a:pPr lvl="1"/>
            <a:r>
              <a:rPr lang="en-US" dirty="0"/>
              <a:t>Certified Professionals</a:t>
            </a:r>
          </a:p>
          <a:p>
            <a:pPr lvl="2"/>
            <a:r>
              <a:rPr lang="en-US" dirty="0"/>
              <a:t>Certified System Admin: 580</a:t>
            </a:r>
          </a:p>
          <a:p>
            <a:pPr lvl="2"/>
            <a:r>
              <a:rPr lang="en-US" dirty="0"/>
              <a:t>Certified Implementation Specialist: 215</a:t>
            </a:r>
          </a:p>
          <a:p>
            <a:pPr lvl="2"/>
            <a:r>
              <a:rPr lang="en-US" dirty="0"/>
              <a:t>Certified Application Developer: 76</a:t>
            </a:r>
          </a:p>
        </p:txBody>
      </p:sp>
      <p:sp>
        <p:nvSpPr>
          <p:cNvPr id="3" name="Title 2"/>
          <p:cNvSpPr>
            <a:spLocks noGrp="1"/>
          </p:cNvSpPr>
          <p:nvPr>
            <p:ph type="title"/>
          </p:nvPr>
        </p:nvSpPr>
        <p:spPr>
          <a:xfrm>
            <a:off x="381000" y="380999"/>
            <a:ext cx="6772154" cy="990601"/>
          </a:xfrm>
        </p:spPr>
        <p:txBody>
          <a:bodyPr>
            <a:normAutofit/>
          </a:bodyPr>
          <a:lstStyle/>
          <a:p>
            <a:r>
              <a:rPr lang="en-US" dirty="0"/>
              <a:t>Accenture’s</a:t>
            </a:r>
            <a:br>
              <a:rPr lang="en-US" dirty="0"/>
            </a:br>
            <a:r>
              <a:rPr lang="en-US" dirty="0">
                <a:solidFill>
                  <a:srgbClr val="00BAFF"/>
                </a:solidFill>
              </a:rPr>
              <a:t>ServiceNow Practice</a:t>
            </a:r>
          </a:p>
        </p:txBody>
      </p:sp>
      <p:sp>
        <p:nvSpPr>
          <p:cNvPr id="4" name="Footer Placeholder 3"/>
          <p:cNvSpPr>
            <a:spLocks noGrp="1"/>
          </p:cNvSpPr>
          <p:nvPr>
            <p:ph type="ftr" sz="quarter" idx="20"/>
          </p:nvPr>
        </p:nvSpPr>
        <p:spPr/>
        <p:txBody>
          <a:bodyPr/>
          <a:lstStyle/>
          <a:p>
            <a:r>
              <a:rPr lang="en-US" dirty="0"/>
              <a:t>Copyright © 2018 Accenture. All rights reserved.</a:t>
            </a:r>
          </a:p>
        </p:txBody>
      </p:sp>
      <p:sp>
        <p:nvSpPr>
          <p:cNvPr id="5" name="Slide Number Placeholder 4"/>
          <p:cNvSpPr>
            <a:spLocks noGrp="1"/>
          </p:cNvSpPr>
          <p:nvPr>
            <p:ph type="sldNum" sz="quarter" idx="21"/>
          </p:nvPr>
        </p:nvSpPr>
        <p:spPr/>
        <p:txBody>
          <a:bodyPr/>
          <a:lstStyle/>
          <a:p>
            <a:fld id="{4F9AC08D-23A9-440E-BCB9-AA1E9877CC38}" type="slidenum">
              <a:rPr lang="en-US" smtClean="0"/>
              <a:pPr/>
              <a:t>17</a:t>
            </a:fld>
            <a:endParaRPr lang="en-US" dirty="0"/>
          </a:p>
        </p:txBody>
      </p:sp>
      <p:pic>
        <p:nvPicPr>
          <p:cNvPr id="6" name="Picture 5">
            <a:extLst>
              <a:ext uri="{FF2B5EF4-FFF2-40B4-BE49-F238E27FC236}">
                <a16:creationId xmlns:a16="http://schemas.microsoft.com/office/drawing/2014/main" id="{36435C36-9A1E-4656-A642-207B1DA046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8837" y="5960635"/>
            <a:ext cx="3622164" cy="558008"/>
          </a:xfrm>
          <a:prstGeom prst="rect">
            <a:avLst/>
          </a:prstGeom>
        </p:spPr>
      </p:pic>
    </p:spTree>
    <p:extLst>
      <p:ext uri="{BB962C8B-B14F-4D97-AF65-F5344CB8AC3E}">
        <p14:creationId xmlns:p14="http://schemas.microsoft.com/office/powerpoint/2010/main" val="1532418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8"/>
          </p:nvPr>
        </p:nvSpPr>
        <p:spPr/>
        <p:txBody>
          <a:bodyPr>
            <a:normAutofit/>
          </a:bodyPr>
          <a:lstStyle/>
          <a:p>
            <a:pPr lvl="1"/>
            <a:r>
              <a:rPr lang="en-US" dirty="0"/>
              <a:t>Sales</a:t>
            </a:r>
          </a:p>
          <a:p>
            <a:pPr lvl="2"/>
            <a:r>
              <a:rPr lang="en-US" dirty="0"/>
              <a:t>statement of work</a:t>
            </a:r>
          </a:p>
          <a:p>
            <a:pPr lvl="1"/>
            <a:r>
              <a:rPr lang="en-US" dirty="0"/>
              <a:t>Delivery</a:t>
            </a:r>
          </a:p>
          <a:p>
            <a:pPr lvl="2"/>
            <a:r>
              <a:rPr lang="en-US" dirty="0"/>
              <a:t>health check</a:t>
            </a:r>
          </a:p>
          <a:p>
            <a:pPr lvl="2"/>
            <a:r>
              <a:rPr lang="en-US" dirty="0"/>
              <a:t>requirements gathering</a:t>
            </a:r>
          </a:p>
          <a:p>
            <a:pPr lvl="2"/>
            <a:r>
              <a:rPr lang="en-US" dirty="0"/>
              <a:t>on-site workshop</a:t>
            </a:r>
          </a:p>
          <a:p>
            <a:pPr lvl="2"/>
            <a:r>
              <a:rPr lang="en-US" dirty="0"/>
              <a:t>development</a:t>
            </a:r>
          </a:p>
          <a:p>
            <a:pPr lvl="2"/>
            <a:r>
              <a:rPr lang="en-US" dirty="0"/>
              <a:t>go-live</a:t>
            </a:r>
          </a:p>
          <a:p>
            <a:pPr lvl="2"/>
            <a:r>
              <a:rPr lang="en-US" dirty="0"/>
              <a:t>post go-live support</a:t>
            </a:r>
          </a:p>
        </p:txBody>
      </p:sp>
      <p:sp>
        <p:nvSpPr>
          <p:cNvPr id="3" name="Title 2"/>
          <p:cNvSpPr>
            <a:spLocks noGrp="1"/>
          </p:cNvSpPr>
          <p:nvPr>
            <p:ph type="title"/>
          </p:nvPr>
        </p:nvSpPr>
        <p:spPr>
          <a:xfrm>
            <a:off x="381000" y="380999"/>
            <a:ext cx="6772154" cy="990601"/>
          </a:xfrm>
        </p:spPr>
        <p:txBody>
          <a:bodyPr>
            <a:normAutofit/>
          </a:bodyPr>
          <a:lstStyle/>
          <a:p>
            <a:r>
              <a:rPr lang="en-US" dirty="0"/>
              <a:t>Accenture’s</a:t>
            </a:r>
            <a:br>
              <a:rPr lang="en-US" dirty="0"/>
            </a:br>
            <a:r>
              <a:rPr lang="en-US" dirty="0">
                <a:solidFill>
                  <a:srgbClr val="00BAFF"/>
                </a:solidFill>
              </a:rPr>
              <a:t>ServiceNow Practice</a:t>
            </a:r>
          </a:p>
        </p:txBody>
      </p:sp>
      <p:sp>
        <p:nvSpPr>
          <p:cNvPr id="4" name="Footer Placeholder 3"/>
          <p:cNvSpPr>
            <a:spLocks noGrp="1"/>
          </p:cNvSpPr>
          <p:nvPr>
            <p:ph type="ftr" sz="quarter" idx="20"/>
          </p:nvPr>
        </p:nvSpPr>
        <p:spPr/>
        <p:txBody>
          <a:bodyPr/>
          <a:lstStyle/>
          <a:p>
            <a:r>
              <a:rPr lang="en-US" dirty="0"/>
              <a:t>Copyright © 2018 Accenture. All rights reserved.</a:t>
            </a:r>
          </a:p>
        </p:txBody>
      </p:sp>
      <p:sp>
        <p:nvSpPr>
          <p:cNvPr id="5" name="Slide Number Placeholder 4"/>
          <p:cNvSpPr>
            <a:spLocks noGrp="1"/>
          </p:cNvSpPr>
          <p:nvPr>
            <p:ph type="sldNum" sz="quarter" idx="21"/>
          </p:nvPr>
        </p:nvSpPr>
        <p:spPr/>
        <p:txBody>
          <a:bodyPr/>
          <a:lstStyle/>
          <a:p>
            <a:fld id="{4F9AC08D-23A9-440E-BCB9-AA1E9877CC38}" type="slidenum">
              <a:rPr lang="en-US" smtClean="0"/>
              <a:pPr/>
              <a:t>18</a:t>
            </a:fld>
            <a:endParaRPr lang="en-US" dirty="0"/>
          </a:p>
        </p:txBody>
      </p:sp>
      <p:pic>
        <p:nvPicPr>
          <p:cNvPr id="6" name="Picture 5">
            <a:extLst>
              <a:ext uri="{FF2B5EF4-FFF2-40B4-BE49-F238E27FC236}">
                <a16:creationId xmlns:a16="http://schemas.microsoft.com/office/drawing/2014/main" id="{36435C36-9A1E-4656-A642-207B1DA046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8837" y="5960635"/>
            <a:ext cx="3622164" cy="558008"/>
          </a:xfrm>
          <a:prstGeom prst="rect">
            <a:avLst/>
          </a:prstGeom>
        </p:spPr>
      </p:pic>
    </p:spTree>
    <p:extLst>
      <p:ext uri="{BB962C8B-B14F-4D97-AF65-F5344CB8AC3E}">
        <p14:creationId xmlns:p14="http://schemas.microsoft.com/office/powerpoint/2010/main" val="2408990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8"/>
          </p:nvPr>
        </p:nvSpPr>
        <p:spPr>
          <a:xfrm>
            <a:off x="381001" y="1574157"/>
            <a:ext cx="8572500" cy="4944120"/>
          </a:xfrm>
        </p:spPr>
        <p:txBody>
          <a:bodyPr>
            <a:normAutofit/>
          </a:bodyPr>
          <a:lstStyle/>
          <a:p>
            <a:pPr lvl="1"/>
            <a:r>
              <a:rPr lang="en-US" dirty="0"/>
              <a:t>Applications </a:t>
            </a:r>
          </a:p>
          <a:p>
            <a:pPr lvl="2"/>
            <a:r>
              <a:rPr lang="en-US" dirty="0"/>
              <a:t>Asset Management</a:t>
            </a:r>
          </a:p>
          <a:p>
            <a:pPr lvl="2"/>
            <a:r>
              <a:rPr lang="en-US" dirty="0"/>
              <a:t>Change Management</a:t>
            </a:r>
          </a:p>
          <a:p>
            <a:pPr lvl="2"/>
            <a:r>
              <a:rPr lang="en-US" dirty="0"/>
              <a:t>Configuration Management Database</a:t>
            </a:r>
          </a:p>
          <a:p>
            <a:pPr lvl="2"/>
            <a:r>
              <a:rPr lang="en-US" dirty="0"/>
              <a:t>Facilities Management</a:t>
            </a:r>
          </a:p>
          <a:p>
            <a:pPr lvl="2"/>
            <a:r>
              <a:rPr lang="en-US" dirty="0"/>
              <a:t>Financial Management</a:t>
            </a:r>
          </a:p>
          <a:p>
            <a:pPr lvl="2"/>
            <a:r>
              <a:rPr lang="en-US" dirty="0"/>
              <a:t>Human Resources</a:t>
            </a:r>
          </a:p>
          <a:p>
            <a:pPr lvl="2"/>
            <a:r>
              <a:rPr lang="en-US" dirty="0"/>
              <a:t>Incident Management</a:t>
            </a:r>
          </a:p>
          <a:p>
            <a:pPr lvl="2"/>
            <a:r>
              <a:rPr lang="en-US" dirty="0"/>
              <a:t>Knowledge Management</a:t>
            </a:r>
          </a:p>
          <a:p>
            <a:pPr lvl="2"/>
            <a:r>
              <a:rPr lang="en-US" dirty="0"/>
              <a:t>Problem Management</a:t>
            </a:r>
          </a:p>
          <a:p>
            <a:pPr lvl="2"/>
            <a:r>
              <a:rPr lang="en-US" dirty="0"/>
              <a:t>Project Management</a:t>
            </a:r>
          </a:p>
          <a:p>
            <a:pPr lvl="2"/>
            <a:r>
              <a:rPr lang="en-US" dirty="0"/>
              <a:t>Service Catalog</a:t>
            </a:r>
          </a:p>
          <a:p>
            <a:pPr lvl="2"/>
            <a:endParaRPr lang="en-US" dirty="0"/>
          </a:p>
        </p:txBody>
      </p:sp>
      <p:sp>
        <p:nvSpPr>
          <p:cNvPr id="3" name="Title 2"/>
          <p:cNvSpPr>
            <a:spLocks noGrp="1"/>
          </p:cNvSpPr>
          <p:nvPr>
            <p:ph type="title"/>
          </p:nvPr>
        </p:nvSpPr>
        <p:spPr>
          <a:xfrm>
            <a:off x="381000" y="380999"/>
            <a:ext cx="6772154" cy="990601"/>
          </a:xfrm>
        </p:spPr>
        <p:txBody>
          <a:bodyPr>
            <a:normAutofit/>
          </a:bodyPr>
          <a:lstStyle/>
          <a:p>
            <a:r>
              <a:rPr lang="en-US" dirty="0"/>
              <a:t>Accenture’s</a:t>
            </a:r>
            <a:br>
              <a:rPr lang="en-US" dirty="0"/>
            </a:br>
            <a:r>
              <a:rPr lang="en-US" dirty="0">
                <a:solidFill>
                  <a:srgbClr val="00BAFF"/>
                </a:solidFill>
              </a:rPr>
              <a:t>ServiceNow Practice</a:t>
            </a:r>
          </a:p>
        </p:txBody>
      </p:sp>
      <p:sp>
        <p:nvSpPr>
          <p:cNvPr id="4" name="Footer Placeholder 3"/>
          <p:cNvSpPr>
            <a:spLocks noGrp="1"/>
          </p:cNvSpPr>
          <p:nvPr>
            <p:ph type="ftr" sz="quarter" idx="20"/>
          </p:nvPr>
        </p:nvSpPr>
        <p:spPr/>
        <p:txBody>
          <a:bodyPr/>
          <a:lstStyle/>
          <a:p>
            <a:r>
              <a:rPr lang="en-US" dirty="0"/>
              <a:t>Copyright © 2018 Accenture. All rights reserved.</a:t>
            </a:r>
          </a:p>
        </p:txBody>
      </p:sp>
      <p:sp>
        <p:nvSpPr>
          <p:cNvPr id="5" name="Slide Number Placeholder 4"/>
          <p:cNvSpPr>
            <a:spLocks noGrp="1"/>
          </p:cNvSpPr>
          <p:nvPr>
            <p:ph type="sldNum" sz="quarter" idx="21"/>
          </p:nvPr>
        </p:nvSpPr>
        <p:spPr/>
        <p:txBody>
          <a:bodyPr/>
          <a:lstStyle/>
          <a:p>
            <a:fld id="{4F9AC08D-23A9-440E-BCB9-AA1E9877CC38}" type="slidenum">
              <a:rPr lang="en-US" smtClean="0"/>
              <a:pPr/>
              <a:t>19</a:t>
            </a:fld>
            <a:endParaRPr lang="en-US" dirty="0"/>
          </a:p>
        </p:txBody>
      </p:sp>
      <p:pic>
        <p:nvPicPr>
          <p:cNvPr id="6" name="Picture 5">
            <a:extLst>
              <a:ext uri="{FF2B5EF4-FFF2-40B4-BE49-F238E27FC236}">
                <a16:creationId xmlns:a16="http://schemas.microsoft.com/office/drawing/2014/main" id="{36435C36-9A1E-4656-A642-207B1DA046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8837" y="5960635"/>
            <a:ext cx="3622164" cy="558008"/>
          </a:xfrm>
          <a:prstGeom prst="rect">
            <a:avLst/>
          </a:prstGeom>
        </p:spPr>
      </p:pic>
    </p:spTree>
    <p:extLst>
      <p:ext uri="{BB962C8B-B14F-4D97-AF65-F5344CB8AC3E}">
        <p14:creationId xmlns:p14="http://schemas.microsoft.com/office/powerpoint/2010/main" val="3749847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2"/>
          </p:nvPr>
        </p:nvSpPr>
        <p:spPr>
          <a:xfrm>
            <a:off x="11506202" y="6519009"/>
            <a:ext cx="304799" cy="206375"/>
          </a:xfrm>
        </p:spPr>
        <p:txBody>
          <a:bodyPr/>
          <a:lstStyle/>
          <a:p>
            <a:fld id="{4F9AC08D-23A9-440E-BCB9-AA1E9877CC38}" type="slidenum">
              <a:rPr lang="en-US" smtClean="0"/>
              <a:pPr/>
              <a:t>2</a:t>
            </a:fld>
            <a:endParaRPr lang="en-US"/>
          </a:p>
        </p:txBody>
      </p:sp>
      <p:sp>
        <p:nvSpPr>
          <p:cNvPr id="4" name="Text Placeholder 3"/>
          <p:cNvSpPr>
            <a:spLocks noGrp="1"/>
          </p:cNvSpPr>
          <p:nvPr>
            <p:ph type="body" sz="quarter" idx="4294967295"/>
          </p:nvPr>
        </p:nvSpPr>
        <p:spPr>
          <a:xfrm>
            <a:off x="326572" y="1828800"/>
            <a:ext cx="11525250" cy="804863"/>
          </a:xfrm>
        </p:spPr>
        <p:txBody>
          <a:bodyPr>
            <a:noAutofit/>
          </a:bodyPr>
          <a:lstStyle/>
          <a:p>
            <a:r>
              <a:rPr lang="en-US" sz="6000" dirty="0"/>
              <a:t>TABITHA CHEW</a:t>
            </a:r>
          </a:p>
        </p:txBody>
      </p:sp>
      <p:sp>
        <p:nvSpPr>
          <p:cNvPr id="13" name="Text Placeholder 12"/>
          <p:cNvSpPr>
            <a:spLocks noGrp="1"/>
          </p:cNvSpPr>
          <p:nvPr>
            <p:ph type="body" sz="quarter" idx="4294967295"/>
          </p:nvPr>
        </p:nvSpPr>
        <p:spPr>
          <a:xfrm>
            <a:off x="334851" y="3054350"/>
            <a:ext cx="2315752" cy="1484313"/>
          </a:xfrm>
        </p:spPr>
        <p:txBody>
          <a:bodyPr>
            <a:noAutofit/>
          </a:bodyPr>
          <a:lstStyle/>
          <a:p>
            <a:pPr>
              <a:spcAft>
                <a:spcPts val="0"/>
              </a:spcAft>
            </a:pPr>
            <a:r>
              <a:rPr lang="en-US" sz="1800" dirty="0">
                <a:solidFill>
                  <a:srgbClr val="2800FF"/>
                </a:solidFill>
              </a:rPr>
              <a:t>EXPERIENCE</a:t>
            </a:r>
          </a:p>
          <a:p>
            <a:pPr marL="55562" lvl="1" indent="0">
              <a:buNone/>
            </a:pPr>
            <a:r>
              <a:rPr lang="en-US" sz="1700" dirty="0">
                <a:solidFill>
                  <a:schemeClr val="bg2">
                    <a:lumMod val="90000"/>
                  </a:schemeClr>
                </a:solidFill>
              </a:rPr>
              <a:t>&gt;</a:t>
            </a:r>
            <a:r>
              <a:rPr lang="en-US" sz="1700" dirty="0"/>
              <a:t> Accenture</a:t>
            </a:r>
            <a:br>
              <a:rPr lang="en-US" sz="1700" dirty="0"/>
            </a:br>
            <a:r>
              <a:rPr lang="en-US" sz="1700" dirty="0">
                <a:solidFill>
                  <a:schemeClr val="bg2">
                    <a:lumMod val="90000"/>
                  </a:schemeClr>
                </a:solidFill>
              </a:rPr>
              <a:t>&gt;</a:t>
            </a:r>
            <a:r>
              <a:rPr lang="en-US" sz="1700" dirty="0"/>
              <a:t> Cloud Sherpas</a:t>
            </a:r>
            <a:br>
              <a:rPr lang="en-US" sz="1700" dirty="0"/>
            </a:br>
            <a:r>
              <a:rPr lang="en-US" sz="1700" dirty="0">
                <a:solidFill>
                  <a:schemeClr val="bg2">
                    <a:lumMod val="90000"/>
                  </a:schemeClr>
                </a:solidFill>
              </a:rPr>
              <a:t>&gt;</a:t>
            </a:r>
            <a:r>
              <a:rPr lang="en-US" sz="1700" dirty="0"/>
              <a:t> Plantronics</a:t>
            </a:r>
            <a:br>
              <a:rPr lang="en-US" sz="1700" dirty="0"/>
            </a:br>
            <a:r>
              <a:rPr lang="en-US" sz="1700" dirty="0">
                <a:solidFill>
                  <a:schemeClr val="bg2">
                    <a:lumMod val="90000"/>
                  </a:schemeClr>
                </a:solidFill>
              </a:rPr>
              <a:t>&gt;</a:t>
            </a:r>
            <a:r>
              <a:rPr lang="en-US" sz="1700" dirty="0"/>
              <a:t> UC Santa Cruz ITS</a:t>
            </a:r>
          </a:p>
          <a:p>
            <a:pPr marL="55562" lvl="1" indent="0">
              <a:buNone/>
            </a:pPr>
            <a:endParaRPr lang="en-US" sz="1700" dirty="0"/>
          </a:p>
        </p:txBody>
      </p:sp>
      <p:sp>
        <p:nvSpPr>
          <p:cNvPr id="14" name="Text Placeholder 13"/>
          <p:cNvSpPr>
            <a:spLocks noGrp="1"/>
          </p:cNvSpPr>
          <p:nvPr>
            <p:ph type="body" sz="quarter" idx="4294967295"/>
          </p:nvPr>
        </p:nvSpPr>
        <p:spPr>
          <a:xfrm>
            <a:off x="2813787" y="3039414"/>
            <a:ext cx="2901663" cy="1484313"/>
          </a:xfrm>
        </p:spPr>
        <p:txBody>
          <a:bodyPr>
            <a:noAutofit/>
          </a:bodyPr>
          <a:lstStyle/>
          <a:p>
            <a:pPr>
              <a:spcAft>
                <a:spcPts val="0"/>
              </a:spcAft>
            </a:pPr>
            <a:r>
              <a:rPr lang="en-US" sz="1800" dirty="0">
                <a:solidFill>
                  <a:srgbClr val="2800FF"/>
                </a:solidFill>
              </a:rPr>
              <a:t>EDUCATION</a:t>
            </a:r>
          </a:p>
          <a:p>
            <a:pPr marL="55562" lvl="1" indent="0">
              <a:buNone/>
            </a:pPr>
            <a:r>
              <a:rPr lang="en-US" sz="1700" dirty="0"/>
              <a:t>UC Santa Cruz, B.S. Technology &amp; Information Management (2011-2014)</a:t>
            </a:r>
          </a:p>
        </p:txBody>
      </p:sp>
      <p:sp>
        <p:nvSpPr>
          <p:cNvPr id="16" name="Text Placeholder 15"/>
          <p:cNvSpPr>
            <a:spLocks noGrp="1"/>
          </p:cNvSpPr>
          <p:nvPr>
            <p:ph type="body" sz="quarter" idx="4294967295"/>
          </p:nvPr>
        </p:nvSpPr>
        <p:spPr>
          <a:xfrm>
            <a:off x="6017166" y="3024478"/>
            <a:ext cx="2898236" cy="1484313"/>
          </a:xfrm>
        </p:spPr>
        <p:txBody>
          <a:bodyPr>
            <a:noAutofit/>
          </a:bodyPr>
          <a:lstStyle/>
          <a:p>
            <a:pPr>
              <a:spcAft>
                <a:spcPts val="0"/>
              </a:spcAft>
            </a:pPr>
            <a:r>
              <a:rPr lang="en-US" sz="1800" dirty="0">
                <a:solidFill>
                  <a:srgbClr val="2800FF"/>
                </a:solidFill>
              </a:rPr>
              <a:t>HOBBIES &amp; INTERESTS</a:t>
            </a:r>
          </a:p>
          <a:p>
            <a:pPr marL="55562" lvl="1" indent="0">
              <a:buNone/>
            </a:pPr>
            <a:r>
              <a:rPr lang="en-US" sz="1700" dirty="0">
                <a:solidFill>
                  <a:schemeClr val="bg2">
                    <a:lumMod val="90000"/>
                  </a:schemeClr>
                </a:solidFill>
              </a:rPr>
              <a:t>&gt;</a:t>
            </a:r>
            <a:r>
              <a:rPr lang="en-US" sz="1700" dirty="0"/>
              <a:t> teaching swimming</a:t>
            </a:r>
            <a:br>
              <a:rPr lang="en-US" sz="1700" dirty="0"/>
            </a:br>
            <a:r>
              <a:rPr lang="en-US" sz="1700" dirty="0">
                <a:solidFill>
                  <a:schemeClr val="bg2">
                    <a:lumMod val="90000"/>
                  </a:schemeClr>
                </a:solidFill>
              </a:rPr>
              <a:t>&gt;</a:t>
            </a:r>
            <a:r>
              <a:rPr lang="en-US" sz="1700" dirty="0"/>
              <a:t> traveling</a:t>
            </a:r>
          </a:p>
          <a:p>
            <a:pPr marL="55562" lvl="1" indent="0">
              <a:buNone/>
            </a:pPr>
            <a:endParaRPr lang="en-US" sz="1700" dirty="0"/>
          </a:p>
        </p:txBody>
      </p:sp>
      <p:cxnSp>
        <p:nvCxnSpPr>
          <p:cNvPr id="5" name="Straight Connector 4"/>
          <p:cNvCxnSpPr>
            <a:cxnSpLocks/>
          </p:cNvCxnSpPr>
          <p:nvPr/>
        </p:nvCxnSpPr>
        <p:spPr>
          <a:xfrm>
            <a:off x="2654028" y="3024478"/>
            <a:ext cx="0" cy="14992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381002" y="6519009"/>
            <a:ext cx="5714999" cy="206375"/>
          </a:xfrm>
        </p:spPr>
        <p:txBody>
          <a:bodyPr/>
          <a:lstStyle/>
          <a:p>
            <a:r>
              <a:rPr lang="en-US" dirty="0"/>
              <a:t>Copyright © 2018 Accenture. All rights reserved.</a:t>
            </a:r>
          </a:p>
        </p:txBody>
      </p:sp>
      <p:cxnSp>
        <p:nvCxnSpPr>
          <p:cNvPr id="22" name="Straight Connector 21">
            <a:extLst>
              <a:ext uri="{FF2B5EF4-FFF2-40B4-BE49-F238E27FC236}">
                <a16:creationId xmlns:a16="http://schemas.microsoft.com/office/drawing/2014/main" id="{244F12FC-05DA-4082-BD1E-CE3468CA88D1}"/>
              </a:ext>
            </a:extLst>
          </p:cNvPr>
          <p:cNvCxnSpPr>
            <a:cxnSpLocks/>
          </p:cNvCxnSpPr>
          <p:nvPr/>
        </p:nvCxnSpPr>
        <p:spPr>
          <a:xfrm>
            <a:off x="5853981" y="3009542"/>
            <a:ext cx="0" cy="14992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BFA0075F-FADB-4FC8-AC8D-A5B634328643}"/>
              </a:ext>
            </a:extLst>
          </p:cNvPr>
          <p:cNvGrpSpPr>
            <a:grpSpLocks noChangeAspect="1"/>
          </p:cNvGrpSpPr>
          <p:nvPr/>
        </p:nvGrpSpPr>
        <p:grpSpPr>
          <a:xfrm>
            <a:off x="8915402" y="5741063"/>
            <a:ext cx="2895600" cy="777214"/>
            <a:chOff x="9563100" y="1673029"/>
            <a:chExt cx="1389888" cy="373063"/>
          </a:xfrm>
        </p:grpSpPr>
        <p:pic>
          <p:nvPicPr>
            <p:cNvPr id="32" name="Picture 31">
              <a:extLst>
                <a:ext uri="{FF2B5EF4-FFF2-40B4-BE49-F238E27FC236}">
                  <a16:creationId xmlns:a16="http://schemas.microsoft.com/office/drawing/2014/main" id="{82CC686D-6436-43B9-96FB-F81A6D8AA1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3100" y="1825994"/>
              <a:ext cx="1389888" cy="220098"/>
            </a:xfrm>
            <a:prstGeom prst="rect">
              <a:avLst/>
            </a:prstGeom>
          </p:spPr>
        </p:pic>
        <p:sp>
          <p:nvSpPr>
            <p:cNvPr id="33" name="Freeform 5">
              <a:extLst>
                <a:ext uri="{FF2B5EF4-FFF2-40B4-BE49-F238E27FC236}">
                  <a16:creationId xmlns:a16="http://schemas.microsoft.com/office/drawing/2014/main" id="{87750E85-4221-452F-B761-946B1C24FEAE}"/>
                </a:ext>
              </a:extLst>
            </p:cNvPr>
            <p:cNvSpPr>
              <a:spLocks/>
            </p:cNvSpPr>
            <p:nvPr/>
          </p:nvSpPr>
          <p:spPr bwMode="auto">
            <a:xfrm>
              <a:off x="10373550" y="1673029"/>
              <a:ext cx="136525" cy="147638"/>
            </a:xfrm>
            <a:custGeom>
              <a:avLst/>
              <a:gdLst>
                <a:gd name="T0" fmla="*/ 0 w 86"/>
                <a:gd name="T1" fmla="*/ 66 h 93"/>
                <a:gd name="T2" fmla="*/ 50 w 86"/>
                <a:gd name="T3" fmla="*/ 47 h 93"/>
                <a:gd name="T4" fmla="*/ 0 w 86"/>
                <a:gd name="T5" fmla="*/ 27 h 93"/>
                <a:gd name="T6" fmla="*/ 0 w 86"/>
                <a:gd name="T7" fmla="*/ 0 h 93"/>
                <a:gd name="T8" fmla="*/ 86 w 86"/>
                <a:gd name="T9" fmla="*/ 35 h 93"/>
                <a:gd name="T10" fmla="*/ 86 w 86"/>
                <a:gd name="T11" fmla="*/ 57 h 93"/>
                <a:gd name="T12" fmla="*/ 0 w 86"/>
                <a:gd name="T13" fmla="*/ 93 h 93"/>
                <a:gd name="T14" fmla="*/ 0 w 86"/>
                <a:gd name="T15" fmla="*/ 66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93">
                  <a:moveTo>
                    <a:pt x="0" y="66"/>
                  </a:moveTo>
                  <a:lnTo>
                    <a:pt x="50" y="47"/>
                  </a:lnTo>
                  <a:lnTo>
                    <a:pt x="0" y="27"/>
                  </a:lnTo>
                  <a:lnTo>
                    <a:pt x="0" y="0"/>
                  </a:lnTo>
                  <a:lnTo>
                    <a:pt x="86" y="35"/>
                  </a:lnTo>
                  <a:lnTo>
                    <a:pt x="86" y="57"/>
                  </a:lnTo>
                  <a:lnTo>
                    <a:pt x="0" y="93"/>
                  </a:lnTo>
                  <a:lnTo>
                    <a:pt x="0" y="66"/>
                  </a:lnTo>
                  <a:close/>
                </a:path>
              </a:pathLst>
            </a:custGeom>
            <a:solidFill>
              <a:srgbClr val="FFB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674623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0600" y="2783324"/>
            <a:ext cx="6170699" cy="1638206"/>
          </a:xfrm>
        </p:spPr>
        <p:txBody>
          <a:bodyPr/>
          <a:lstStyle/>
          <a:p>
            <a:r>
              <a:rPr lang="en-US" dirty="0"/>
              <a:t>My Life as a consultant</a:t>
            </a:r>
          </a:p>
        </p:txBody>
      </p:sp>
    </p:spTree>
    <p:extLst>
      <p:ext uri="{BB962C8B-B14F-4D97-AF65-F5344CB8AC3E}">
        <p14:creationId xmlns:p14="http://schemas.microsoft.com/office/powerpoint/2010/main" val="2498878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2"/>
          </p:nvPr>
        </p:nvSpPr>
        <p:spPr>
          <a:xfrm>
            <a:off x="11506202" y="6519009"/>
            <a:ext cx="304799" cy="206375"/>
          </a:xfrm>
        </p:spPr>
        <p:txBody>
          <a:bodyPr/>
          <a:lstStyle/>
          <a:p>
            <a:fld id="{4F9AC08D-23A9-440E-BCB9-AA1E9877CC38}" type="slidenum">
              <a:rPr lang="en-US" smtClean="0"/>
              <a:pPr/>
              <a:t>21</a:t>
            </a:fld>
            <a:endParaRPr lang="en-US"/>
          </a:p>
        </p:txBody>
      </p:sp>
      <p:sp>
        <p:nvSpPr>
          <p:cNvPr id="4" name="Text Placeholder 3"/>
          <p:cNvSpPr>
            <a:spLocks noGrp="1"/>
          </p:cNvSpPr>
          <p:nvPr>
            <p:ph type="body" sz="quarter" idx="4294967295"/>
          </p:nvPr>
        </p:nvSpPr>
        <p:spPr>
          <a:xfrm>
            <a:off x="326572" y="1435258"/>
            <a:ext cx="11525250" cy="804863"/>
          </a:xfrm>
        </p:spPr>
        <p:txBody>
          <a:bodyPr>
            <a:noAutofit/>
          </a:bodyPr>
          <a:lstStyle/>
          <a:p>
            <a:r>
              <a:rPr lang="en-US" sz="6000" dirty="0"/>
              <a:t>PROJECT EXPERIENCE</a:t>
            </a:r>
          </a:p>
        </p:txBody>
      </p:sp>
      <p:sp>
        <p:nvSpPr>
          <p:cNvPr id="13" name="Text Placeholder 12"/>
          <p:cNvSpPr>
            <a:spLocks noGrp="1"/>
          </p:cNvSpPr>
          <p:nvPr>
            <p:ph type="body" sz="quarter" idx="4294967295"/>
          </p:nvPr>
        </p:nvSpPr>
        <p:spPr>
          <a:xfrm>
            <a:off x="334851" y="2475612"/>
            <a:ext cx="3149129" cy="2420480"/>
          </a:xfrm>
        </p:spPr>
        <p:txBody>
          <a:bodyPr>
            <a:noAutofit/>
          </a:bodyPr>
          <a:lstStyle/>
          <a:p>
            <a:pPr>
              <a:spcAft>
                <a:spcPts val="0"/>
              </a:spcAft>
            </a:pPr>
            <a:r>
              <a:rPr lang="en-US" sz="1800" dirty="0">
                <a:solidFill>
                  <a:srgbClr val="2800FF"/>
                </a:solidFill>
                <a:latin typeface="+mn-lt"/>
              </a:rPr>
              <a:t>PROJECT ROLES</a:t>
            </a:r>
          </a:p>
          <a:p>
            <a:pPr marL="55562" lvl="1" indent="0">
              <a:buNone/>
            </a:pPr>
            <a:r>
              <a:rPr lang="en-US" sz="1800" dirty="0">
                <a:solidFill>
                  <a:schemeClr val="bg2">
                    <a:lumMod val="90000"/>
                  </a:schemeClr>
                </a:solidFill>
              </a:rPr>
              <a:t>&gt;</a:t>
            </a:r>
            <a:r>
              <a:rPr lang="en-US" sz="1800" dirty="0"/>
              <a:t> Business Analyst</a:t>
            </a:r>
            <a:br>
              <a:rPr lang="en-US" sz="1800" dirty="0"/>
            </a:br>
            <a:r>
              <a:rPr lang="en-US" sz="1800" dirty="0">
                <a:solidFill>
                  <a:schemeClr val="bg2">
                    <a:lumMod val="90000"/>
                  </a:schemeClr>
                </a:solidFill>
              </a:rPr>
              <a:t>&gt;</a:t>
            </a:r>
            <a:r>
              <a:rPr lang="en-US" sz="1800" dirty="0"/>
              <a:t> Development Lead</a:t>
            </a:r>
            <a:br>
              <a:rPr lang="en-US" sz="1800" dirty="0"/>
            </a:br>
            <a:r>
              <a:rPr lang="en-US" sz="1800" dirty="0">
                <a:solidFill>
                  <a:schemeClr val="bg2">
                    <a:lumMod val="90000"/>
                  </a:schemeClr>
                </a:solidFill>
              </a:rPr>
              <a:t>&gt;</a:t>
            </a:r>
            <a:r>
              <a:rPr lang="en-US" sz="1800" dirty="0"/>
              <a:t> Implementation Specialist</a:t>
            </a:r>
            <a:br>
              <a:rPr lang="en-US" sz="1800" dirty="0"/>
            </a:br>
            <a:r>
              <a:rPr lang="en-US" sz="1800" dirty="0">
                <a:solidFill>
                  <a:schemeClr val="bg2">
                    <a:lumMod val="90000"/>
                  </a:schemeClr>
                </a:solidFill>
              </a:rPr>
              <a:t>&gt;</a:t>
            </a:r>
            <a:r>
              <a:rPr lang="en-US" sz="1800" dirty="0"/>
              <a:t> Product Owner</a:t>
            </a:r>
            <a:br>
              <a:rPr lang="en-US" sz="1800" dirty="0"/>
            </a:br>
            <a:r>
              <a:rPr lang="en-US" sz="1800" dirty="0">
                <a:solidFill>
                  <a:schemeClr val="bg2">
                    <a:lumMod val="90000"/>
                  </a:schemeClr>
                </a:solidFill>
              </a:rPr>
              <a:t>&gt;</a:t>
            </a:r>
            <a:r>
              <a:rPr lang="en-US" sz="1800" dirty="0"/>
              <a:t> Scrum Master</a:t>
            </a:r>
          </a:p>
        </p:txBody>
      </p:sp>
      <p:sp>
        <p:nvSpPr>
          <p:cNvPr id="14" name="Text Placeholder 13"/>
          <p:cNvSpPr>
            <a:spLocks noGrp="1"/>
          </p:cNvSpPr>
          <p:nvPr>
            <p:ph type="body" sz="quarter" idx="4294967295"/>
          </p:nvPr>
        </p:nvSpPr>
        <p:spPr>
          <a:xfrm>
            <a:off x="3826551" y="2475612"/>
            <a:ext cx="2390762" cy="3207554"/>
          </a:xfrm>
        </p:spPr>
        <p:txBody>
          <a:bodyPr>
            <a:noAutofit/>
          </a:bodyPr>
          <a:lstStyle/>
          <a:p>
            <a:pPr>
              <a:spcAft>
                <a:spcPts val="0"/>
              </a:spcAft>
            </a:pPr>
            <a:r>
              <a:rPr lang="en-US" sz="1800" dirty="0">
                <a:solidFill>
                  <a:srgbClr val="2800FF"/>
                </a:solidFill>
              </a:rPr>
              <a:t>SERVICENOW APPS</a:t>
            </a:r>
          </a:p>
          <a:p>
            <a:pPr marL="55562" lvl="1" indent="0">
              <a:buNone/>
            </a:pPr>
            <a:r>
              <a:rPr lang="en-US" sz="1800" dirty="0">
                <a:solidFill>
                  <a:schemeClr val="bg2">
                    <a:lumMod val="90000"/>
                  </a:schemeClr>
                </a:solidFill>
              </a:rPr>
              <a:t>&gt;</a:t>
            </a:r>
            <a:r>
              <a:rPr lang="en-US" sz="1800" dirty="0"/>
              <a:t> Asset</a:t>
            </a:r>
            <a:br>
              <a:rPr lang="en-US" sz="1800" dirty="0"/>
            </a:br>
            <a:r>
              <a:rPr lang="en-US" sz="1800" dirty="0">
                <a:solidFill>
                  <a:schemeClr val="bg2">
                    <a:lumMod val="90000"/>
                  </a:schemeClr>
                </a:solidFill>
              </a:rPr>
              <a:t>&gt;</a:t>
            </a:r>
            <a:r>
              <a:rPr lang="en-US" sz="1800" dirty="0"/>
              <a:t> Change</a:t>
            </a:r>
            <a:br>
              <a:rPr lang="en-US" sz="1800" dirty="0"/>
            </a:br>
            <a:r>
              <a:rPr lang="en-US" sz="1800" dirty="0">
                <a:solidFill>
                  <a:schemeClr val="bg2">
                    <a:lumMod val="90000"/>
                  </a:schemeClr>
                </a:solidFill>
              </a:rPr>
              <a:t>&gt;</a:t>
            </a:r>
            <a:r>
              <a:rPr lang="en-US" sz="1800" dirty="0"/>
              <a:t> CMDB</a:t>
            </a:r>
            <a:br>
              <a:rPr lang="en-US" sz="1800" dirty="0"/>
            </a:br>
            <a:r>
              <a:rPr lang="en-US" sz="1800" dirty="0">
                <a:solidFill>
                  <a:schemeClr val="bg2">
                    <a:lumMod val="90000"/>
                  </a:schemeClr>
                </a:solidFill>
              </a:rPr>
              <a:t>&gt;</a:t>
            </a:r>
            <a:r>
              <a:rPr lang="en-US" sz="1800" dirty="0"/>
              <a:t> Facilities</a:t>
            </a:r>
            <a:br>
              <a:rPr lang="en-US" sz="1800" dirty="0"/>
            </a:br>
            <a:r>
              <a:rPr lang="en-US" sz="1800" dirty="0">
                <a:solidFill>
                  <a:schemeClr val="bg2">
                    <a:lumMod val="90000"/>
                  </a:schemeClr>
                </a:solidFill>
              </a:rPr>
              <a:t>&gt;</a:t>
            </a:r>
            <a:r>
              <a:rPr lang="en-US" sz="1800" dirty="0"/>
              <a:t> Financial</a:t>
            </a:r>
            <a:br>
              <a:rPr lang="en-US" sz="1800" dirty="0"/>
            </a:br>
            <a:r>
              <a:rPr lang="en-US" sz="1800" dirty="0">
                <a:solidFill>
                  <a:schemeClr val="bg2">
                    <a:lumMod val="90000"/>
                  </a:schemeClr>
                </a:solidFill>
              </a:rPr>
              <a:t>&gt;</a:t>
            </a:r>
            <a:r>
              <a:rPr lang="en-US" sz="1800" dirty="0"/>
              <a:t> Human Resources</a:t>
            </a:r>
            <a:br>
              <a:rPr lang="en-US" sz="1800" dirty="0"/>
            </a:br>
            <a:r>
              <a:rPr lang="en-US" sz="1800" dirty="0">
                <a:solidFill>
                  <a:schemeClr val="bg2">
                    <a:lumMod val="90000"/>
                  </a:schemeClr>
                </a:solidFill>
              </a:rPr>
              <a:t>&gt;</a:t>
            </a:r>
            <a:r>
              <a:rPr lang="en-US" sz="1800" dirty="0"/>
              <a:t> Incident</a:t>
            </a:r>
            <a:br>
              <a:rPr lang="en-US" sz="1800" dirty="0"/>
            </a:br>
            <a:r>
              <a:rPr lang="en-US" sz="1800" dirty="0">
                <a:solidFill>
                  <a:schemeClr val="bg2">
                    <a:lumMod val="90000"/>
                  </a:schemeClr>
                </a:solidFill>
              </a:rPr>
              <a:t>&gt;</a:t>
            </a:r>
            <a:r>
              <a:rPr lang="en-US" sz="1800" dirty="0"/>
              <a:t> Knowledge</a:t>
            </a:r>
            <a:br>
              <a:rPr lang="en-US" sz="1800" dirty="0"/>
            </a:br>
            <a:r>
              <a:rPr lang="en-US" sz="1800" dirty="0">
                <a:solidFill>
                  <a:schemeClr val="bg2">
                    <a:lumMod val="90000"/>
                  </a:schemeClr>
                </a:solidFill>
              </a:rPr>
              <a:t>&gt;</a:t>
            </a:r>
            <a:r>
              <a:rPr lang="en-US" sz="1800" dirty="0"/>
              <a:t> Problem</a:t>
            </a:r>
            <a:br>
              <a:rPr lang="en-US" sz="1800" dirty="0"/>
            </a:br>
            <a:r>
              <a:rPr lang="en-US" sz="1800" dirty="0">
                <a:solidFill>
                  <a:schemeClr val="bg2">
                    <a:lumMod val="90000"/>
                  </a:schemeClr>
                </a:solidFill>
              </a:rPr>
              <a:t>&gt;</a:t>
            </a:r>
            <a:r>
              <a:rPr lang="en-US" sz="1800" dirty="0"/>
              <a:t> Service Catalog</a:t>
            </a:r>
          </a:p>
        </p:txBody>
      </p:sp>
      <p:sp>
        <p:nvSpPr>
          <p:cNvPr id="15" name="Text Placeholder 14"/>
          <p:cNvSpPr>
            <a:spLocks noGrp="1"/>
          </p:cNvSpPr>
          <p:nvPr>
            <p:ph type="body" sz="quarter" idx="4294967295"/>
          </p:nvPr>
        </p:nvSpPr>
        <p:spPr>
          <a:xfrm>
            <a:off x="9802536" y="2475612"/>
            <a:ext cx="1714274" cy="3265470"/>
          </a:xfrm>
        </p:spPr>
        <p:txBody>
          <a:bodyPr>
            <a:noAutofit/>
          </a:bodyPr>
          <a:lstStyle/>
          <a:p>
            <a:pPr>
              <a:spcAft>
                <a:spcPts val="0"/>
              </a:spcAft>
            </a:pPr>
            <a:r>
              <a:rPr lang="en-US" sz="1800" dirty="0">
                <a:solidFill>
                  <a:srgbClr val="2800FF"/>
                </a:solidFill>
              </a:rPr>
              <a:t>COUNTRIES</a:t>
            </a:r>
          </a:p>
          <a:p>
            <a:pPr marL="55562" lvl="1" indent="0">
              <a:buNone/>
            </a:pPr>
            <a:r>
              <a:rPr lang="en-US" sz="1800" dirty="0">
                <a:solidFill>
                  <a:schemeClr val="bg2">
                    <a:lumMod val="90000"/>
                  </a:schemeClr>
                </a:solidFill>
              </a:rPr>
              <a:t>&gt;</a:t>
            </a:r>
            <a:r>
              <a:rPr lang="en-US" sz="1800" dirty="0"/>
              <a:t> US</a:t>
            </a:r>
            <a:br>
              <a:rPr lang="en-US" sz="1800" dirty="0"/>
            </a:br>
            <a:r>
              <a:rPr lang="en-US" sz="1800" dirty="0">
                <a:solidFill>
                  <a:schemeClr val="bg2">
                    <a:lumMod val="90000"/>
                  </a:schemeClr>
                </a:solidFill>
              </a:rPr>
              <a:t>&gt;</a:t>
            </a:r>
            <a:r>
              <a:rPr lang="en-US" sz="1800" dirty="0"/>
              <a:t> Canada</a:t>
            </a:r>
            <a:br>
              <a:rPr lang="en-US" sz="1800" dirty="0"/>
            </a:br>
            <a:r>
              <a:rPr lang="en-US" sz="1800" dirty="0">
                <a:solidFill>
                  <a:schemeClr val="bg2">
                    <a:lumMod val="90000"/>
                  </a:schemeClr>
                </a:solidFill>
              </a:rPr>
              <a:t>&gt;</a:t>
            </a:r>
            <a:r>
              <a:rPr lang="en-US" sz="1800" dirty="0"/>
              <a:t> Italy</a:t>
            </a:r>
          </a:p>
        </p:txBody>
      </p:sp>
      <p:sp>
        <p:nvSpPr>
          <p:cNvPr id="16" name="Text Placeholder 15"/>
          <p:cNvSpPr>
            <a:spLocks noGrp="1"/>
          </p:cNvSpPr>
          <p:nvPr>
            <p:ph type="body" sz="quarter" idx="4294967295"/>
          </p:nvPr>
        </p:nvSpPr>
        <p:spPr>
          <a:xfrm>
            <a:off x="6779803" y="2475612"/>
            <a:ext cx="2668587" cy="3207554"/>
          </a:xfrm>
        </p:spPr>
        <p:txBody>
          <a:bodyPr>
            <a:noAutofit/>
          </a:bodyPr>
          <a:lstStyle/>
          <a:p>
            <a:pPr>
              <a:spcAft>
                <a:spcPts val="0"/>
              </a:spcAft>
            </a:pPr>
            <a:r>
              <a:rPr lang="en-US" sz="1800" dirty="0">
                <a:solidFill>
                  <a:srgbClr val="2800FF"/>
                </a:solidFill>
                <a:latin typeface="+mn-lt"/>
              </a:rPr>
              <a:t>INDUSTRIES</a:t>
            </a:r>
          </a:p>
          <a:p>
            <a:pPr marL="55562" lvl="1" indent="0">
              <a:buNone/>
            </a:pPr>
            <a:r>
              <a:rPr lang="en-US" sz="1800" dirty="0">
                <a:solidFill>
                  <a:schemeClr val="bg2">
                    <a:lumMod val="90000"/>
                  </a:schemeClr>
                </a:solidFill>
              </a:rPr>
              <a:t>&gt;</a:t>
            </a:r>
            <a:r>
              <a:rPr lang="en-US" sz="1800" dirty="0"/>
              <a:t> Aerospace</a:t>
            </a:r>
            <a:br>
              <a:rPr lang="en-US" sz="1800" dirty="0"/>
            </a:br>
            <a:r>
              <a:rPr lang="en-US" sz="1800" dirty="0">
                <a:solidFill>
                  <a:schemeClr val="bg2">
                    <a:lumMod val="90000"/>
                  </a:schemeClr>
                </a:solidFill>
              </a:rPr>
              <a:t>&gt;</a:t>
            </a:r>
            <a:r>
              <a:rPr lang="en-US" sz="1800" dirty="0"/>
              <a:t> Commercial Banks</a:t>
            </a:r>
            <a:br>
              <a:rPr lang="en-US" sz="1800" dirty="0"/>
            </a:br>
            <a:r>
              <a:rPr lang="en-US" sz="1800" dirty="0">
                <a:solidFill>
                  <a:schemeClr val="bg2">
                    <a:lumMod val="90000"/>
                  </a:schemeClr>
                </a:solidFill>
              </a:rPr>
              <a:t>&gt;</a:t>
            </a:r>
            <a:r>
              <a:rPr lang="en-US" sz="1800" dirty="0"/>
              <a:t> Educational Services</a:t>
            </a:r>
            <a:br>
              <a:rPr lang="en-US" sz="1800" dirty="0"/>
            </a:br>
            <a:r>
              <a:rPr lang="en-US" sz="1800" dirty="0">
                <a:solidFill>
                  <a:schemeClr val="bg2">
                    <a:lumMod val="90000"/>
                  </a:schemeClr>
                </a:solidFill>
              </a:rPr>
              <a:t>&gt;</a:t>
            </a:r>
            <a:r>
              <a:rPr lang="en-US" sz="1800" dirty="0"/>
              <a:t> Entertainment</a:t>
            </a:r>
            <a:br>
              <a:rPr lang="en-US" sz="1800" dirty="0"/>
            </a:br>
            <a:r>
              <a:rPr lang="en-US" sz="1800" dirty="0">
                <a:solidFill>
                  <a:schemeClr val="bg2">
                    <a:lumMod val="90000"/>
                  </a:schemeClr>
                </a:solidFill>
              </a:rPr>
              <a:t>&gt;</a:t>
            </a:r>
            <a:r>
              <a:rPr lang="en-US" sz="1800" dirty="0"/>
              <a:t> Food Services</a:t>
            </a:r>
            <a:br>
              <a:rPr lang="en-US" sz="1800" dirty="0"/>
            </a:br>
            <a:r>
              <a:rPr lang="en-US" sz="1800" dirty="0">
                <a:solidFill>
                  <a:schemeClr val="bg2">
                    <a:lumMod val="90000"/>
                  </a:schemeClr>
                </a:solidFill>
              </a:rPr>
              <a:t>&gt;</a:t>
            </a:r>
            <a:r>
              <a:rPr lang="en-US" sz="1800" dirty="0"/>
              <a:t> Insurance: Health</a:t>
            </a:r>
            <a:br>
              <a:rPr lang="en-US" sz="1800" dirty="0"/>
            </a:br>
            <a:r>
              <a:rPr lang="en-US" sz="1800" dirty="0">
                <a:solidFill>
                  <a:schemeClr val="bg2">
                    <a:lumMod val="90000"/>
                  </a:schemeClr>
                </a:solidFill>
              </a:rPr>
              <a:t>&gt;</a:t>
            </a:r>
            <a:r>
              <a:rPr lang="en-US" sz="1800" dirty="0"/>
              <a:t> Oil &amp; Gas Equipment</a:t>
            </a:r>
            <a:br>
              <a:rPr lang="en-US" sz="1800" dirty="0"/>
            </a:br>
            <a:r>
              <a:rPr lang="en-US" sz="1800" dirty="0">
                <a:solidFill>
                  <a:schemeClr val="bg2">
                    <a:lumMod val="90000"/>
                  </a:schemeClr>
                </a:solidFill>
              </a:rPr>
              <a:t>&gt;</a:t>
            </a:r>
            <a:r>
              <a:rPr lang="en-US" sz="1800" dirty="0"/>
              <a:t> Professional Services</a:t>
            </a:r>
            <a:br>
              <a:rPr lang="en-US" sz="1800" dirty="0"/>
            </a:br>
            <a:r>
              <a:rPr lang="en-US" sz="1800" dirty="0">
                <a:solidFill>
                  <a:schemeClr val="bg2">
                    <a:lumMod val="90000"/>
                  </a:schemeClr>
                </a:solidFill>
              </a:rPr>
              <a:t>&gt;</a:t>
            </a:r>
            <a:r>
              <a:rPr lang="en-US" sz="1800" dirty="0"/>
              <a:t> Real Estate</a:t>
            </a:r>
            <a:br>
              <a:rPr lang="en-US" sz="1800" dirty="0"/>
            </a:br>
            <a:r>
              <a:rPr lang="en-US" sz="1800" dirty="0">
                <a:solidFill>
                  <a:schemeClr val="bg2">
                    <a:lumMod val="90000"/>
                  </a:schemeClr>
                </a:solidFill>
              </a:rPr>
              <a:t>&gt;</a:t>
            </a:r>
            <a:r>
              <a:rPr lang="en-US" sz="1800" dirty="0"/>
              <a:t> Retailers: Apparel</a:t>
            </a:r>
          </a:p>
        </p:txBody>
      </p:sp>
      <p:sp>
        <p:nvSpPr>
          <p:cNvPr id="6" name="Footer Placeholder 5"/>
          <p:cNvSpPr>
            <a:spLocks noGrp="1"/>
          </p:cNvSpPr>
          <p:nvPr>
            <p:ph type="ftr" sz="quarter" idx="11"/>
          </p:nvPr>
        </p:nvSpPr>
        <p:spPr>
          <a:xfrm>
            <a:off x="381002" y="6519009"/>
            <a:ext cx="5714999" cy="206375"/>
          </a:xfrm>
        </p:spPr>
        <p:txBody>
          <a:bodyPr/>
          <a:lstStyle/>
          <a:p>
            <a:r>
              <a:rPr lang="en-US" dirty="0"/>
              <a:t>Copyright © 2018 Accenture. All rights reserved.</a:t>
            </a:r>
          </a:p>
        </p:txBody>
      </p:sp>
      <p:pic>
        <p:nvPicPr>
          <p:cNvPr id="21" name="Picture 20">
            <a:extLst>
              <a:ext uri="{FF2B5EF4-FFF2-40B4-BE49-F238E27FC236}">
                <a16:creationId xmlns:a16="http://schemas.microsoft.com/office/drawing/2014/main" id="{F1AD6135-D5E5-417E-BB99-C84D3943F7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5698" y="5960517"/>
            <a:ext cx="3625303" cy="558492"/>
          </a:xfrm>
          <a:prstGeom prst="rect">
            <a:avLst/>
          </a:prstGeom>
        </p:spPr>
      </p:pic>
    </p:spTree>
    <p:extLst>
      <p:ext uri="{BB962C8B-B14F-4D97-AF65-F5344CB8AC3E}">
        <p14:creationId xmlns:p14="http://schemas.microsoft.com/office/powerpoint/2010/main" val="1161254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2"/>
          </p:nvPr>
        </p:nvSpPr>
        <p:spPr>
          <a:xfrm>
            <a:off x="11506202" y="6519009"/>
            <a:ext cx="304799" cy="206375"/>
          </a:xfrm>
        </p:spPr>
        <p:txBody>
          <a:bodyPr/>
          <a:lstStyle/>
          <a:p>
            <a:fld id="{4F9AC08D-23A9-440E-BCB9-AA1E9877CC38}" type="slidenum">
              <a:rPr lang="en-US" smtClean="0"/>
              <a:pPr/>
              <a:t>22</a:t>
            </a:fld>
            <a:endParaRPr lang="en-US"/>
          </a:p>
        </p:txBody>
      </p:sp>
      <p:sp>
        <p:nvSpPr>
          <p:cNvPr id="4" name="Text Placeholder 3"/>
          <p:cNvSpPr>
            <a:spLocks noGrp="1"/>
          </p:cNvSpPr>
          <p:nvPr>
            <p:ph type="body" sz="quarter" idx="4294967295"/>
          </p:nvPr>
        </p:nvSpPr>
        <p:spPr>
          <a:xfrm>
            <a:off x="326572" y="1435258"/>
            <a:ext cx="11525250" cy="804863"/>
          </a:xfrm>
        </p:spPr>
        <p:txBody>
          <a:bodyPr>
            <a:noAutofit/>
          </a:bodyPr>
          <a:lstStyle/>
          <a:p>
            <a:r>
              <a:rPr lang="en-US" sz="6000" dirty="0"/>
              <a:t>PROJECT EXPERIENCE</a:t>
            </a:r>
          </a:p>
        </p:txBody>
      </p:sp>
      <p:sp>
        <p:nvSpPr>
          <p:cNvPr id="13" name="Text Placeholder 12"/>
          <p:cNvSpPr>
            <a:spLocks noGrp="1"/>
          </p:cNvSpPr>
          <p:nvPr>
            <p:ph type="body" sz="quarter" idx="4294967295"/>
          </p:nvPr>
        </p:nvSpPr>
        <p:spPr>
          <a:xfrm>
            <a:off x="334851" y="2475612"/>
            <a:ext cx="11476150" cy="3278530"/>
          </a:xfrm>
        </p:spPr>
        <p:txBody>
          <a:bodyPr>
            <a:noAutofit/>
          </a:bodyPr>
          <a:lstStyle/>
          <a:p>
            <a:pPr marL="55562" lvl="1" indent="0">
              <a:buNone/>
            </a:pPr>
            <a:r>
              <a:rPr lang="en-US" sz="1800" dirty="0">
                <a:solidFill>
                  <a:schemeClr val="bg2">
                    <a:lumMod val="90000"/>
                  </a:schemeClr>
                </a:solidFill>
              </a:rPr>
              <a:t>&gt; </a:t>
            </a:r>
            <a:r>
              <a:rPr lang="en-US" sz="1800" dirty="0"/>
              <a:t>Largest technology merger in history (incident, problem, change, knowledge, service catalog)</a:t>
            </a:r>
          </a:p>
          <a:p>
            <a:pPr marL="55562" lvl="1" indent="0">
              <a:buNone/>
            </a:pPr>
            <a:r>
              <a:rPr lang="en-US" sz="1800" dirty="0">
                <a:solidFill>
                  <a:schemeClr val="bg2">
                    <a:lumMod val="90000"/>
                  </a:schemeClr>
                </a:solidFill>
              </a:rPr>
              <a:t>&gt;</a:t>
            </a:r>
            <a:r>
              <a:rPr lang="en-US" sz="1800" dirty="0"/>
              <a:t> Canada’s largest independent oil &amp; gas producer (gendev)</a:t>
            </a:r>
          </a:p>
          <a:p>
            <a:pPr marL="55562" lvl="1" indent="0">
              <a:buNone/>
            </a:pPr>
            <a:r>
              <a:rPr lang="en-US" sz="1800" dirty="0">
                <a:solidFill>
                  <a:schemeClr val="bg2">
                    <a:lumMod val="90000"/>
                  </a:schemeClr>
                </a:solidFill>
              </a:rPr>
              <a:t>&gt;</a:t>
            </a:r>
            <a:r>
              <a:rPr lang="en-US" sz="1800" dirty="0"/>
              <a:t> Accenture (support portal, leave of absence)</a:t>
            </a:r>
          </a:p>
        </p:txBody>
      </p:sp>
      <p:sp>
        <p:nvSpPr>
          <p:cNvPr id="6" name="Footer Placeholder 5"/>
          <p:cNvSpPr>
            <a:spLocks noGrp="1"/>
          </p:cNvSpPr>
          <p:nvPr>
            <p:ph type="ftr" sz="quarter" idx="11"/>
          </p:nvPr>
        </p:nvSpPr>
        <p:spPr>
          <a:xfrm>
            <a:off x="381002" y="6519009"/>
            <a:ext cx="5714999" cy="206375"/>
          </a:xfrm>
        </p:spPr>
        <p:txBody>
          <a:bodyPr/>
          <a:lstStyle/>
          <a:p>
            <a:r>
              <a:rPr lang="en-US" dirty="0"/>
              <a:t>Copyright © 2018 Accenture. All rights reserved.</a:t>
            </a:r>
          </a:p>
        </p:txBody>
      </p:sp>
      <p:pic>
        <p:nvPicPr>
          <p:cNvPr id="21" name="Picture 20">
            <a:extLst>
              <a:ext uri="{FF2B5EF4-FFF2-40B4-BE49-F238E27FC236}">
                <a16:creationId xmlns:a16="http://schemas.microsoft.com/office/drawing/2014/main" id="{F1AD6135-D5E5-417E-BB99-C84D3943F7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5698" y="5960517"/>
            <a:ext cx="3625303" cy="558492"/>
          </a:xfrm>
          <a:prstGeom prst="rect">
            <a:avLst/>
          </a:prstGeom>
        </p:spPr>
      </p:pic>
    </p:spTree>
    <p:extLst>
      <p:ext uri="{BB962C8B-B14F-4D97-AF65-F5344CB8AC3E}">
        <p14:creationId xmlns:p14="http://schemas.microsoft.com/office/powerpoint/2010/main" val="3469574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4C7CE30-C852-4076-9BF2-C13682FF294B}"/>
              </a:ext>
            </a:extLst>
          </p:cNvPr>
          <p:cNvPicPr>
            <a:picLocks noChangeAspect="1"/>
          </p:cNvPicPr>
          <p:nvPr/>
        </p:nvPicPr>
        <p:blipFill>
          <a:blip r:embed="rId3"/>
          <a:stretch>
            <a:fillRect/>
          </a:stretch>
        </p:blipFill>
        <p:spPr>
          <a:xfrm>
            <a:off x="381000" y="751992"/>
            <a:ext cx="10677525" cy="5886450"/>
          </a:xfrm>
          <a:prstGeom prst="rect">
            <a:avLst/>
          </a:prstGeom>
        </p:spPr>
      </p:pic>
      <p:sp>
        <p:nvSpPr>
          <p:cNvPr id="3" name="Title 2"/>
          <p:cNvSpPr>
            <a:spLocks noGrp="1"/>
          </p:cNvSpPr>
          <p:nvPr>
            <p:ph type="title"/>
          </p:nvPr>
        </p:nvSpPr>
        <p:spPr>
          <a:xfrm>
            <a:off x="381000" y="380999"/>
            <a:ext cx="5715000" cy="990601"/>
          </a:xfrm>
        </p:spPr>
        <p:txBody>
          <a:bodyPr>
            <a:normAutofit/>
          </a:bodyPr>
          <a:lstStyle/>
          <a:p>
            <a:r>
              <a:rPr lang="en-US" dirty="0"/>
              <a:t>TRAVEL</a:t>
            </a:r>
            <a:endParaRPr lang="en-US" dirty="0">
              <a:solidFill>
                <a:srgbClr val="00BAFF"/>
              </a:solidFill>
            </a:endParaRPr>
          </a:p>
        </p:txBody>
      </p:sp>
    </p:spTree>
    <p:extLst>
      <p:ext uri="{BB962C8B-B14F-4D97-AF65-F5344CB8AC3E}">
        <p14:creationId xmlns:p14="http://schemas.microsoft.com/office/powerpoint/2010/main" val="2810867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2"/>
          </p:nvPr>
        </p:nvSpPr>
        <p:spPr>
          <a:xfrm>
            <a:off x="11506202" y="6519009"/>
            <a:ext cx="304799" cy="206375"/>
          </a:xfrm>
        </p:spPr>
        <p:txBody>
          <a:bodyPr/>
          <a:lstStyle/>
          <a:p>
            <a:fld id="{4F9AC08D-23A9-440E-BCB9-AA1E9877CC38}" type="slidenum">
              <a:rPr lang="en-US" smtClean="0"/>
              <a:pPr/>
              <a:t>24</a:t>
            </a:fld>
            <a:endParaRPr lang="en-US"/>
          </a:p>
        </p:txBody>
      </p:sp>
      <p:sp>
        <p:nvSpPr>
          <p:cNvPr id="4" name="Text Placeholder 3"/>
          <p:cNvSpPr>
            <a:spLocks noGrp="1"/>
          </p:cNvSpPr>
          <p:nvPr>
            <p:ph type="body" sz="quarter" idx="4294967295"/>
          </p:nvPr>
        </p:nvSpPr>
        <p:spPr>
          <a:xfrm>
            <a:off x="326572" y="1435258"/>
            <a:ext cx="11525250" cy="804863"/>
          </a:xfrm>
        </p:spPr>
        <p:txBody>
          <a:bodyPr>
            <a:noAutofit/>
          </a:bodyPr>
          <a:lstStyle/>
          <a:p>
            <a:r>
              <a:rPr lang="en-US" sz="6000" dirty="0"/>
              <a:t>WHY CONSULTING?</a:t>
            </a:r>
          </a:p>
        </p:txBody>
      </p:sp>
      <p:sp>
        <p:nvSpPr>
          <p:cNvPr id="13" name="Text Placeholder 12"/>
          <p:cNvSpPr>
            <a:spLocks noGrp="1"/>
          </p:cNvSpPr>
          <p:nvPr>
            <p:ph type="body" sz="quarter" idx="4294967295"/>
          </p:nvPr>
        </p:nvSpPr>
        <p:spPr>
          <a:xfrm>
            <a:off x="334851" y="2475612"/>
            <a:ext cx="11476150" cy="3278530"/>
          </a:xfrm>
        </p:spPr>
        <p:txBody>
          <a:bodyPr>
            <a:noAutofit/>
          </a:bodyPr>
          <a:lstStyle/>
          <a:p>
            <a:pPr marL="55562" lvl="1" indent="0">
              <a:buNone/>
            </a:pPr>
            <a:r>
              <a:rPr lang="en-US" sz="1800" dirty="0">
                <a:solidFill>
                  <a:schemeClr val="bg2">
                    <a:lumMod val="90000"/>
                  </a:schemeClr>
                </a:solidFill>
              </a:rPr>
              <a:t>&gt; </a:t>
            </a:r>
            <a:r>
              <a:rPr lang="en-US" sz="1800" dirty="0"/>
              <a:t>you’ll skip the C-Suite line</a:t>
            </a:r>
          </a:p>
          <a:p>
            <a:pPr marL="55562" lvl="1" indent="0">
              <a:buNone/>
            </a:pPr>
            <a:r>
              <a:rPr lang="en-US" sz="1800" dirty="0">
                <a:solidFill>
                  <a:schemeClr val="bg2">
                    <a:lumMod val="90000"/>
                  </a:schemeClr>
                </a:solidFill>
              </a:rPr>
              <a:t>&gt;</a:t>
            </a:r>
            <a:r>
              <a:rPr lang="en-US" sz="1800" dirty="0"/>
              <a:t> you get to try a lot on</a:t>
            </a:r>
          </a:p>
          <a:p>
            <a:pPr marL="55562" lvl="1" indent="0">
              <a:buNone/>
            </a:pPr>
            <a:r>
              <a:rPr lang="en-US" sz="1800" dirty="0">
                <a:solidFill>
                  <a:schemeClr val="bg2">
                    <a:lumMod val="90000"/>
                  </a:schemeClr>
                </a:solidFill>
              </a:rPr>
              <a:t>&gt;</a:t>
            </a:r>
            <a:r>
              <a:rPr lang="en-US" sz="1800" dirty="0"/>
              <a:t> you’ll get an almost instant network</a:t>
            </a:r>
          </a:p>
          <a:p>
            <a:pPr marL="55562" lvl="1" indent="0">
              <a:buNone/>
            </a:pPr>
            <a:r>
              <a:rPr lang="en-US" sz="1800" dirty="0">
                <a:solidFill>
                  <a:schemeClr val="bg2">
                    <a:lumMod val="90000"/>
                  </a:schemeClr>
                </a:solidFill>
              </a:rPr>
              <a:t>&gt;</a:t>
            </a:r>
            <a:r>
              <a:rPr lang="en-US" sz="1800" dirty="0"/>
              <a:t> you’ll quickly become an expert</a:t>
            </a:r>
          </a:p>
          <a:p>
            <a:pPr marL="55562" lvl="1" indent="0">
              <a:buNone/>
            </a:pPr>
            <a:r>
              <a:rPr lang="en-US" sz="1800" dirty="0">
                <a:solidFill>
                  <a:schemeClr val="bg2">
                    <a:lumMod val="90000"/>
                  </a:schemeClr>
                </a:solidFill>
              </a:rPr>
              <a:t>&gt;</a:t>
            </a:r>
            <a:r>
              <a:rPr lang="en-US" sz="1800" dirty="0"/>
              <a:t> you’ll have more opportunities to grow</a:t>
            </a:r>
          </a:p>
          <a:p>
            <a:pPr marL="55562" lvl="1" indent="0">
              <a:buNone/>
            </a:pPr>
            <a:endParaRPr lang="en-US" sz="1800" dirty="0"/>
          </a:p>
        </p:txBody>
      </p:sp>
      <p:sp>
        <p:nvSpPr>
          <p:cNvPr id="6" name="Footer Placeholder 5"/>
          <p:cNvSpPr>
            <a:spLocks noGrp="1"/>
          </p:cNvSpPr>
          <p:nvPr>
            <p:ph type="ftr" sz="quarter" idx="11"/>
          </p:nvPr>
        </p:nvSpPr>
        <p:spPr>
          <a:xfrm>
            <a:off x="381002" y="6519009"/>
            <a:ext cx="5714999" cy="206375"/>
          </a:xfrm>
        </p:spPr>
        <p:txBody>
          <a:bodyPr/>
          <a:lstStyle/>
          <a:p>
            <a:r>
              <a:rPr lang="en-US" dirty="0"/>
              <a:t>Copyright © 2018 Accenture. All rights reserved.</a:t>
            </a:r>
          </a:p>
        </p:txBody>
      </p:sp>
      <p:pic>
        <p:nvPicPr>
          <p:cNvPr id="21" name="Picture 20">
            <a:extLst>
              <a:ext uri="{FF2B5EF4-FFF2-40B4-BE49-F238E27FC236}">
                <a16:creationId xmlns:a16="http://schemas.microsoft.com/office/drawing/2014/main" id="{F1AD6135-D5E5-417E-BB99-C84D3943F7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5698" y="5960517"/>
            <a:ext cx="3625303" cy="558492"/>
          </a:xfrm>
          <a:prstGeom prst="rect">
            <a:avLst/>
          </a:prstGeom>
        </p:spPr>
      </p:pic>
    </p:spTree>
    <p:extLst>
      <p:ext uri="{BB962C8B-B14F-4D97-AF65-F5344CB8AC3E}">
        <p14:creationId xmlns:p14="http://schemas.microsoft.com/office/powerpoint/2010/main" val="2297507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2"/>
          </p:nvPr>
        </p:nvSpPr>
        <p:spPr/>
        <p:txBody>
          <a:bodyPr/>
          <a:lstStyle/>
          <a:p>
            <a:fld id="{4F9AC08D-23A9-440E-BCB9-AA1E9877CC38}" type="slidenum">
              <a:rPr lang="en-US" smtClean="0"/>
              <a:pPr/>
              <a:t>25</a:t>
            </a:fld>
            <a:endParaRPr lang="en-US"/>
          </a:p>
        </p:txBody>
      </p:sp>
      <p:sp>
        <p:nvSpPr>
          <p:cNvPr id="6" name="Footer Placeholder 5"/>
          <p:cNvSpPr>
            <a:spLocks noGrp="1"/>
          </p:cNvSpPr>
          <p:nvPr>
            <p:ph type="ftr" sz="quarter" idx="11"/>
          </p:nvPr>
        </p:nvSpPr>
        <p:spPr/>
        <p:txBody>
          <a:bodyPr/>
          <a:lstStyle/>
          <a:p>
            <a:r>
              <a:rPr lang="en-US" dirty="0"/>
              <a:t>Copyright © 2018 Accenture. All rights reserved.</a:t>
            </a:r>
          </a:p>
        </p:txBody>
      </p:sp>
      <p:sp>
        <p:nvSpPr>
          <p:cNvPr id="19" name="Text Placeholder 15">
            <a:extLst>
              <a:ext uri="{FF2B5EF4-FFF2-40B4-BE49-F238E27FC236}">
                <a16:creationId xmlns:a16="http://schemas.microsoft.com/office/drawing/2014/main" id="{A502A39F-8CFD-4D31-AB62-0656D7467E03}"/>
              </a:ext>
            </a:extLst>
          </p:cNvPr>
          <p:cNvSpPr txBox="1">
            <a:spLocks/>
          </p:cNvSpPr>
          <p:nvPr/>
        </p:nvSpPr>
        <p:spPr>
          <a:xfrm>
            <a:off x="334851" y="3054350"/>
            <a:ext cx="11283992" cy="2929007"/>
          </a:xfrm>
          <a:prstGeom prst="rect">
            <a:avLst/>
          </a:prstGeom>
        </p:spPr>
        <p:txBody>
          <a:bodyPr vert="horz" lIns="0" tIns="91440" rIns="0" bIns="45720" rtlCol="0">
            <a:noAutofit/>
          </a:bodyPr>
          <a:lstStyle>
            <a:lvl1pPr marL="55561" indent="0" algn="l" defTabSz="914377" rtl="0" eaLnBrk="1" latinLnBrk="0" hangingPunct="1">
              <a:lnSpc>
                <a:spcPct val="85000"/>
              </a:lnSpc>
              <a:spcBef>
                <a:spcPts val="0"/>
              </a:spcBef>
              <a:spcAft>
                <a:spcPts val="1200"/>
              </a:spcAft>
              <a:buFont typeface="Arial" panose="020B0604020202020204" pitchFamily="34" charset="0"/>
              <a:buNone/>
              <a:defRPr sz="2800" b="1" kern="1200" cap="none" baseline="0">
                <a:solidFill>
                  <a:schemeClr val="tx1"/>
                </a:solidFill>
                <a:latin typeface="+mj-lt"/>
                <a:ea typeface="+mn-ea"/>
                <a:cs typeface="+mn-cs"/>
              </a:defRPr>
            </a:lvl1pPr>
            <a:lvl2pPr marL="285744" indent="-230182" algn="l" defTabSz="914377" rtl="0" eaLnBrk="1" latinLnBrk="0" hangingPunct="1">
              <a:lnSpc>
                <a:spcPct val="100000"/>
              </a:lnSpc>
              <a:spcBef>
                <a:spcPts val="0"/>
              </a:spcBef>
              <a:spcAft>
                <a:spcPts val="1200"/>
              </a:spcAft>
              <a:buFont typeface="Arial" panose="020B0604020202020204" pitchFamily="34" charset="0"/>
              <a:buChar char="•"/>
              <a:defRPr sz="2200" kern="1200">
                <a:solidFill>
                  <a:schemeClr val="tx1"/>
                </a:solidFill>
                <a:latin typeface="+mn-lt"/>
                <a:ea typeface="+mn-ea"/>
                <a:cs typeface="+mn-cs"/>
              </a:defRPr>
            </a:lvl2pPr>
            <a:lvl3pPr marL="514338" indent="-230182" algn="l" defTabSz="914377" rtl="0" eaLnBrk="1" latinLnBrk="0" hangingPunct="1">
              <a:lnSpc>
                <a:spcPct val="110000"/>
              </a:lnSpc>
              <a:spcBef>
                <a:spcPts val="0"/>
              </a:spcBef>
              <a:spcAft>
                <a:spcPts val="600"/>
              </a:spcAft>
              <a:buFont typeface="Graphik" panose="020B0503030202060203" pitchFamily="34" charset="0"/>
              <a:buChar char="–"/>
              <a:defRPr sz="1800" kern="1200">
                <a:solidFill>
                  <a:schemeClr val="tx1"/>
                </a:solidFill>
                <a:latin typeface="+mn-lt"/>
                <a:ea typeface="+mn-ea"/>
                <a:cs typeface="+mn-cs"/>
              </a:defRPr>
            </a:lvl3pPr>
            <a:lvl4pPr marL="685783" indent="-171446" algn="l" defTabSz="914377" rtl="0" eaLnBrk="1" latinLnBrk="0" hangingPunct="1">
              <a:lnSpc>
                <a:spcPct val="11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857229"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1028674" indent="-17303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marL="55562" lvl="1" indent="0">
              <a:buNone/>
            </a:pPr>
            <a:r>
              <a:rPr lang="en-US" sz="1800" dirty="0"/>
              <a:t>tabitha.chew@accenture.com</a:t>
            </a:r>
            <a:br>
              <a:rPr lang="en-US" sz="1800" dirty="0"/>
            </a:br>
            <a:r>
              <a:rPr lang="en-US" sz="1800" dirty="0"/>
              <a:t>linkedin.com/in/</a:t>
            </a:r>
            <a:r>
              <a:rPr lang="en-US" sz="1800" dirty="0" err="1"/>
              <a:t>tabithachew</a:t>
            </a:r>
            <a:endParaRPr lang="en-US" sz="1800" dirty="0"/>
          </a:p>
        </p:txBody>
      </p:sp>
      <p:grpSp>
        <p:nvGrpSpPr>
          <p:cNvPr id="7" name="Group 6">
            <a:extLst>
              <a:ext uri="{FF2B5EF4-FFF2-40B4-BE49-F238E27FC236}">
                <a16:creationId xmlns:a16="http://schemas.microsoft.com/office/drawing/2014/main" id="{F65A1529-29BE-47A9-BD8E-A546C322EC2C}"/>
              </a:ext>
            </a:extLst>
          </p:cNvPr>
          <p:cNvGrpSpPr>
            <a:grpSpLocks noChangeAspect="1"/>
          </p:cNvGrpSpPr>
          <p:nvPr/>
        </p:nvGrpSpPr>
        <p:grpSpPr>
          <a:xfrm>
            <a:off x="8915401" y="5741795"/>
            <a:ext cx="2895600" cy="777214"/>
            <a:chOff x="9563100" y="1673029"/>
            <a:chExt cx="1389888" cy="373063"/>
          </a:xfrm>
        </p:grpSpPr>
        <p:pic>
          <p:nvPicPr>
            <p:cNvPr id="8" name="Picture 7">
              <a:extLst>
                <a:ext uri="{FF2B5EF4-FFF2-40B4-BE49-F238E27FC236}">
                  <a16:creationId xmlns:a16="http://schemas.microsoft.com/office/drawing/2014/main" id="{B471CDBF-159A-4F38-A605-DDB13302AA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3100" y="1825994"/>
              <a:ext cx="1389888" cy="220098"/>
            </a:xfrm>
            <a:prstGeom prst="rect">
              <a:avLst/>
            </a:prstGeom>
          </p:spPr>
        </p:pic>
        <p:sp>
          <p:nvSpPr>
            <p:cNvPr id="9" name="Freeform 5">
              <a:extLst>
                <a:ext uri="{FF2B5EF4-FFF2-40B4-BE49-F238E27FC236}">
                  <a16:creationId xmlns:a16="http://schemas.microsoft.com/office/drawing/2014/main" id="{EC37F199-5EF5-45D5-882E-FCAF34DB7EA0}"/>
                </a:ext>
              </a:extLst>
            </p:cNvPr>
            <p:cNvSpPr>
              <a:spLocks/>
            </p:cNvSpPr>
            <p:nvPr/>
          </p:nvSpPr>
          <p:spPr bwMode="auto">
            <a:xfrm>
              <a:off x="10373550" y="1673029"/>
              <a:ext cx="136525" cy="147638"/>
            </a:xfrm>
            <a:custGeom>
              <a:avLst/>
              <a:gdLst>
                <a:gd name="T0" fmla="*/ 0 w 86"/>
                <a:gd name="T1" fmla="*/ 66 h 93"/>
                <a:gd name="T2" fmla="*/ 50 w 86"/>
                <a:gd name="T3" fmla="*/ 47 h 93"/>
                <a:gd name="T4" fmla="*/ 0 w 86"/>
                <a:gd name="T5" fmla="*/ 27 h 93"/>
                <a:gd name="T6" fmla="*/ 0 w 86"/>
                <a:gd name="T7" fmla="*/ 0 h 93"/>
                <a:gd name="T8" fmla="*/ 86 w 86"/>
                <a:gd name="T9" fmla="*/ 35 h 93"/>
                <a:gd name="T10" fmla="*/ 86 w 86"/>
                <a:gd name="T11" fmla="*/ 57 h 93"/>
                <a:gd name="T12" fmla="*/ 0 w 86"/>
                <a:gd name="T13" fmla="*/ 93 h 93"/>
                <a:gd name="T14" fmla="*/ 0 w 86"/>
                <a:gd name="T15" fmla="*/ 66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93">
                  <a:moveTo>
                    <a:pt x="0" y="66"/>
                  </a:moveTo>
                  <a:lnTo>
                    <a:pt x="50" y="47"/>
                  </a:lnTo>
                  <a:lnTo>
                    <a:pt x="0" y="27"/>
                  </a:lnTo>
                  <a:lnTo>
                    <a:pt x="0" y="0"/>
                  </a:lnTo>
                  <a:lnTo>
                    <a:pt x="86" y="35"/>
                  </a:lnTo>
                  <a:lnTo>
                    <a:pt x="86" y="57"/>
                  </a:lnTo>
                  <a:lnTo>
                    <a:pt x="0" y="93"/>
                  </a:lnTo>
                  <a:lnTo>
                    <a:pt x="0" y="6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60568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9581" y="2098746"/>
            <a:ext cx="5387797" cy="3597729"/>
          </a:xfrm>
        </p:spPr>
        <p:txBody>
          <a:bodyPr/>
          <a:lstStyle/>
          <a:p>
            <a:br>
              <a:rPr lang="en-US" dirty="0"/>
            </a:br>
            <a:r>
              <a:rPr lang="en-US" dirty="0"/>
              <a:t>What is Accenture?</a:t>
            </a:r>
          </a:p>
        </p:txBody>
      </p:sp>
    </p:spTree>
    <p:extLst>
      <p:ext uri="{BB962C8B-B14F-4D97-AF65-F5344CB8AC3E}">
        <p14:creationId xmlns:p14="http://schemas.microsoft.com/office/powerpoint/2010/main" val="2757234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8"/>
          </p:nvPr>
        </p:nvSpPr>
        <p:spPr>
          <a:xfrm>
            <a:off x="381001" y="1828802"/>
            <a:ext cx="11430000" cy="4689475"/>
          </a:xfrm>
        </p:spPr>
        <p:txBody>
          <a:bodyPr/>
          <a:lstStyle/>
          <a:p>
            <a:pPr lvl="1"/>
            <a:r>
              <a:rPr lang="en-US" dirty="0"/>
              <a:t>global management consulting and professional services firm</a:t>
            </a:r>
          </a:p>
          <a:p>
            <a:pPr lvl="1"/>
            <a:r>
              <a:rPr lang="en-US" dirty="0"/>
              <a:t>provide strategy, consulting, digital, technology, and operations services</a:t>
            </a:r>
          </a:p>
          <a:p>
            <a:pPr lvl="1"/>
            <a:r>
              <a:rPr lang="en-US" dirty="0"/>
              <a:t>help organizations maximize their performance and achieve their vision</a:t>
            </a:r>
          </a:p>
          <a:p>
            <a:pPr lvl="1"/>
            <a:r>
              <a:rPr lang="en-US" dirty="0"/>
              <a:t>develop and implement technology solutions to improve our clients’ productivity and efficiency – and may run parts of their business</a:t>
            </a:r>
          </a:p>
          <a:p>
            <a:pPr lvl="1"/>
            <a:r>
              <a:rPr lang="en-US" dirty="0"/>
              <a:t>enable our clients to become high-performance businesses and governments</a:t>
            </a:r>
          </a:p>
          <a:p>
            <a:pPr lvl="1"/>
            <a:r>
              <a:rPr lang="en-US" dirty="0"/>
              <a:t>2017 Net Revenue of $34.9B with more than 435,000 employees</a:t>
            </a:r>
          </a:p>
          <a:p>
            <a:pPr lvl="1"/>
            <a:endParaRPr lang="en-US" dirty="0"/>
          </a:p>
        </p:txBody>
      </p:sp>
      <p:sp>
        <p:nvSpPr>
          <p:cNvPr id="3" name="Title 2"/>
          <p:cNvSpPr>
            <a:spLocks noGrp="1"/>
          </p:cNvSpPr>
          <p:nvPr>
            <p:ph type="title"/>
          </p:nvPr>
        </p:nvSpPr>
        <p:spPr>
          <a:xfrm>
            <a:off x="380999" y="380999"/>
            <a:ext cx="6493525" cy="990601"/>
          </a:xfrm>
        </p:spPr>
        <p:txBody>
          <a:bodyPr>
            <a:normAutofit/>
          </a:bodyPr>
          <a:lstStyle/>
          <a:p>
            <a:r>
              <a:rPr lang="en-US" dirty="0"/>
              <a:t>ABOUT Accenture</a:t>
            </a:r>
            <a:br>
              <a:rPr lang="en-US" dirty="0"/>
            </a:br>
            <a:r>
              <a:rPr lang="en-US" dirty="0">
                <a:solidFill>
                  <a:srgbClr val="00BAFF"/>
                </a:solidFill>
              </a:rPr>
              <a:t>company Overview</a:t>
            </a:r>
          </a:p>
        </p:txBody>
      </p:sp>
      <p:sp>
        <p:nvSpPr>
          <p:cNvPr id="4" name="Footer Placeholder 3"/>
          <p:cNvSpPr>
            <a:spLocks noGrp="1"/>
          </p:cNvSpPr>
          <p:nvPr>
            <p:ph type="ftr" sz="quarter" idx="20"/>
          </p:nvPr>
        </p:nvSpPr>
        <p:spPr/>
        <p:txBody>
          <a:bodyPr/>
          <a:lstStyle/>
          <a:p>
            <a:r>
              <a:rPr lang="en-US" dirty="0"/>
              <a:t>Copyright © 2018 Accenture. All rights reserved.</a:t>
            </a:r>
          </a:p>
        </p:txBody>
      </p:sp>
      <p:sp>
        <p:nvSpPr>
          <p:cNvPr id="5" name="Slide Number Placeholder 4"/>
          <p:cNvSpPr>
            <a:spLocks noGrp="1"/>
          </p:cNvSpPr>
          <p:nvPr>
            <p:ph type="sldNum" sz="quarter" idx="21"/>
          </p:nvPr>
        </p:nvSpPr>
        <p:spPr/>
        <p:txBody>
          <a:bodyPr/>
          <a:lstStyle/>
          <a:p>
            <a:fld id="{4F9AC08D-23A9-440E-BCB9-AA1E9877CC38}" type="slidenum">
              <a:rPr lang="en-US" smtClean="0"/>
              <a:pPr/>
              <a:t>4</a:t>
            </a:fld>
            <a:endParaRPr lang="en-US" dirty="0"/>
          </a:p>
        </p:txBody>
      </p:sp>
      <p:grpSp>
        <p:nvGrpSpPr>
          <p:cNvPr id="6" name="Group 5">
            <a:extLst>
              <a:ext uri="{FF2B5EF4-FFF2-40B4-BE49-F238E27FC236}">
                <a16:creationId xmlns:a16="http://schemas.microsoft.com/office/drawing/2014/main" id="{0AA3A8B6-6F9B-451E-85DC-644B95A9CFEC}"/>
              </a:ext>
            </a:extLst>
          </p:cNvPr>
          <p:cNvGrpSpPr>
            <a:grpSpLocks noChangeAspect="1"/>
          </p:cNvGrpSpPr>
          <p:nvPr/>
        </p:nvGrpSpPr>
        <p:grpSpPr>
          <a:xfrm>
            <a:off x="8915402" y="5741063"/>
            <a:ext cx="2895600" cy="777214"/>
            <a:chOff x="9563100" y="1673029"/>
            <a:chExt cx="1389888" cy="373063"/>
          </a:xfrm>
        </p:grpSpPr>
        <p:pic>
          <p:nvPicPr>
            <p:cNvPr id="7" name="Picture 6">
              <a:extLst>
                <a:ext uri="{FF2B5EF4-FFF2-40B4-BE49-F238E27FC236}">
                  <a16:creationId xmlns:a16="http://schemas.microsoft.com/office/drawing/2014/main" id="{6F0C55A2-1B33-41E1-8C38-469F7D1CF1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3100" y="1825994"/>
              <a:ext cx="1389888" cy="220098"/>
            </a:xfrm>
            <a:prstGeom prst="rect">
              <a:avLst/>
            </a:prstGeom>
          </p:spPr>
        </p:pic>
        <p:sp>
          <p:nvSpPr>
            <p:cNvPr id="8" name="Freeform 5">
              <a:extLst>
                <a:ext uri="{FF2B5EF4-FFF2-40B4-BE49-F238E27FC236}">
                  <a16:creationId xmlns:a16="http://schemas.microsoft.com/office/drawing/2014/main" id="{60B12ACB-5A32-4BCC-B575-91D6BF480C60}"/>
                </a:ext>
              </a:extLst>
            </p:cNvPr>
            <p:cNvSpPr>
              <a:spLocks/>
            </p:cNvSpPr>
            <p:nvPr/>
          </p:nvSpPr>
          <p:spPr bwMode="auto">
            <a:xfrm>
              <a:off x="10373550" y="1673029"/>
              <a:ext cx="136525" cy="147638"/>
            </a:xfrm>
            <a:custGeom>
              <a:avLst/>
              <a:gdLst>
                <a:gd name="T0" fmla="*/ 0 w 86"/>
                <a:gd name="T1" fmla="*/ 66 h 93"/>
                <a:gd name="T2" fmla="*/ 50 w 86"/>
                <a:gd name="T3" fmla="*/ 47 h 93"/>
                <a:gd name="T4" fmla="*/ 0 w 86"/>
                <a:gd name="T5" fmla="*/ 27 h 93"/>
                <a:gd name="T6" fmla="*/ 0 w 86"/>
                <a:gd name="T7" fmla="*/ 0 h 93"/>
                <a:gd name="T8" fmla="*/ 86 w 86"/>
                <a:gd name="T9" fmla="*/ 35 h 93"/>
                <a:gd name="T10" fmla="*/ 86 w 86"/>
                <a:gd name="T11" fmla="*/ 57 h 93"/>
                <a:gd name="T12" fmla="*/ 0 w 86"/>
                <a:gd name="T13" fmla="*/ 93 h 93"/>
                <a:gd name="T14" fmla="*/ 0 w 86"/>
                <a:gd name="T15" fmla="*/ 66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93">
                  <a:moveTo>
                    <a:pt x="0" y="66"/>
                  </a:moveTo>
                  <a:lnTo>
                    <a:pt x="50" y="47"/>
                  </a:lnTo>
                  <a:lnTo>
                    <a:pt x="0" y="27"/>
                  </a:lnTo>
                  <a:lnTo>
                    <a:pt x="0" y="0"/>
                  </a:lnTo>
                  <a:lnTo>
                    <a:pt x="86" y="35"/>
                  </a:lnTo>
                  <a:lnTo>
                    <a:pt x="86" y="57"/>
                  </a:lnTo>
                  <a:lnTo>
                    <a:pt x="0" y="93"/>
                  </a:lnTo>
                  <a:lnTo>
                    <a:pt x="0" y="66"/>
                  </a:lnTo>
                  <a:close/>
                </a:path>
              </a:pathLst>
            </a:custGeom>
            <a:solidFill>
              <a:srgbClr val="FFB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95699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80999"/>
            <a:ext cx="7780506" cy="990601"/>
          </a:xfrm>
        </p:spPr>
        <p:txBody>
          <a:bodyPr>
            <a:normAutofit/>
          </a:bodyPr>
          <a:lstStyle/>
          <a:p>
            <a:r>
              <a:rPr lang="en-US" dirty="0"/>
              <a:t>About Accenture</a:t>
            </a:r>
            <a:br>
              <a:rPr lang="en-US" dirty="0"/>
            </a:br>
            <a:r>
              <a:rPr lang="en-US" dirty="0">
                <a:solidFill>
                  <a:srgbClr val="00BAFF"/>
                </a:solidFill>
              </a:rPr>
              <a:t>What we do</a:t>
            </a:r>
          </a:p>
        </p:txBody>
      </p:sp>
      <p:sp>
        <p:nvSpPr>
          <p:cNvPr id="4" name="Footer Placeholder 3"/>
          <p:cNvSpPr>
            <a:spLocks noGrp="1"/>
          </p:cNvSpPr>
          <p:nvPr>
            <p:ph type="ftr" sz="quarter" idx="20"/>
          </p:nvPr>
        </p:nvSpPr>
        <p:spPr/>
        <p:txBody>
          <a:bodyPr/>
          <a:lstStyle/>
          <a:p>
            <a:r>
              <a:rPr lang="en-US" dirty="0"/>
              <a:t>Copyright © 2018 Accenture. All rights reserved.</a:t>
            </a:r>
          </a:p>
        </p:txBody>
      </p:sp>
      <p:sp>
        <p:nvSpPr>
          <p:cNvPr id="5" name="Slide Number Placeholder 4"/>
          <p:cNvSpPr>
            <a:spLocks noGrp="1"/>
          </p:cNvSpPr>
          <p:nvPr>
            <p:ph type="sldNum" sz="quarter" idx="21"/>
          </p:nvPr>
        </p:nvSpPr>
        <p:spPr/>
        <p:txBody>
          <a:bodyPr/>
          <a:lstStyle/>
          <a:p>
            <a:fld id="{4F9AC08D-23A9-440E-BCB9-AA1E9877CC38}" type="slidenum">
              <a:rPr lang="en-US" smtClean="0"/>
              <a:pPr/>
              <a:t>5</a:t>
            </a:fld>
            <a:endParaRPr lang="en-US" dirty="0"/>
          </a:p>
        </p:txBody>
      </p:sp>
      <p:pic>
        <p:nvPicPr>
          <p:cNvPr id="6" name="Picture 5">
            <a:extLst>
              <a:ext uri="{FF2B5EF4-FFF2-40B4-BE49-F238E27FC236}">
                <a16:creationId xmlns:a16="http://schemas.microsoft.com/office/drawing/2014/main" id="{22545BFE-01F8-4B69-9625-F7A6E648AA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1" y="5316108"/>
            <a:ext cx="3622164" cy="558008"/>
          </a:xfrm>
          <a:prstGeom prst="rect">
            <a:avLst/>
          </a:prstGeom>
        </p:spPr>
      </p:pic>
      <p:pic>
        <p:nvPicPr>
          <p:cNvPr id="7" name="Picture 6">
            <a:extLst>
              <a:ext uri="{FF2B5EF4-FFF2-40B4-BE49-F238E27FC236}">
                <a16:creationId xmlns:a16="http://schemas.microsoft.com/office/drawing/2014/main" id="{A0CEA9EC-C79E-433B-866C-546F6148C8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4456047"/>
            <a:ext cx="3739298" cy="558008"/>
          </a:xfrm>
          <a:prstGeom prst="rect">
            <a:avLst/>
          </a:prstGeom>
        </p:spPr>
      </p:pic>
      <p:pic>
        <p:nvPicPr>
          <p:cNvPr id="8" name="Picture 7">
            <a:extLst>
              <a:ext uri="{FF2B5EF4-FFF2-40B4-BE49-F238E27FC236}">
                <a16:creationId xmlns:a16="http://schemas.microsoft.com/office/drawing/2014/main" id="{B28A95FC-D4D5-4865-8850-EC4916CFA0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1001" y="3580394"/>
            <a:ext cx="2865294" cy="558008"/>
          </a:xfrm>
          <a:prstGeom prst="rect">
            <a:avLst/>
          </a:prstGeom>
        </p:spPr>
      </p:pic>
      <p:pic>
        <p:nvPicPr>
          <p:cNvPr id="9" name="Picture 8">
            <a:extLst>
              <a:ext uri="{FF2B5EF4-FFF2-40B4-BE49-F238E27FC236}">
                <a16:creationId xmlns:a16="http://schemas.microsoft.com/office/drawing/2014/main" id="{986E1C1E-E358-4E82-9B93-4BCD4BB3A68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1000" y="2710141"/>
            <a:ext cx="3595133" cy="558008"/>
          </a:xfrm>
          <a:prstGeom prst="rect">
            <a:avLst/>
          </a:prstGeom>
        </p:spPr>
      </p:pic>
      <p:pic>
        <p:nvPicPr>
          <p:cNvPr id="10" name="Picture 9">
            <a:extLst>
              <a:ext uri="{FF2B5EF4-FFF2-40B4-BE49-F238E27FC236}">
                <a16:creationId xmlns:a16="http://schemas.microsoft.com/office/drawing/2014/main" id="{0072227B-5443-4D09-86E5-0D37871B451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1000" y="1839888"/>
            <a:ext cx="3225707" cy="558008"/>
          </a:xfrm>
          <a:prstGeom prst="rect">
            <a:avLst/>
          </a:prstGeom>
        </p:spPr>
      </p:pic>
      <p:sp>
        <p:nvSpPr>
          <p:cNvPr id="11" name="Content Placeholder 1">
            <a:extLst>
              <a:ext uri="{FF2B5EF4-FFF2-40B4-BE49-F238E27FC236}">
                <a16:creationId xmlns:a16="http://schemas.microsoft.com/office/drawing/2014/main" id="{A21CA6F5-14CA-41A9-AC8C-2387477B333F}"/>
              </a:ext>
            </a:extLst>
          </p:cNvPr>
          <p:cNvSpPr>
            <a:spLocks noGrp="1"/>
          </p:cNvSpPr>
          <p:nvPr>
            <p:ph sz="quarter" idx="18"/>
          </p:nvPr>
        </p:nvSpPr>
        <p:spPr>
          <a:xfrm>
            <a:off x="4316825" y="1738414"/>
            <a:ext cx="7494175" cy="4535938"/>
          </a:xfrm>
        </p:spPr>
        <p:txBody>
          <a:bodyPr>
            <a:normAutofit/>
          </a:bodyPr>
          <a:lstStyle/>
          <a:p>
            <a:pPr marL="55562" lvl="1" indent="0">
              <a:buNone/>
            </a:pPr>
            <a:r>
              <a:rPr lang="en-US" sz="2000" b="1" dirty="0"/>
              <a:t>Shapes the future at the intersection of business &amp; technology</a:t>
            </a:r>
            <a:br>
              <a:rPr lang="en-US" sz="2000" b="1" dirty="0"/>
            </a:br>
            <a:br>
              <a:rPr lang="en-US" sz="2000" b="1" dirty="0"/>
            </a:br>
            <a:r>
              <a:rPr lang="en-US" sz="2000" b="1" dirty="0"/>
              <a:t>Transforms businesses through industry expertise &amp; insights</a:t>
            </a:r>
            <a:br>
              <a:rPr lang="en-US" sz="2000" b="1" dirty="0"/>
            </a:br>
            <a:br>
              <a:rPr lang="en-US" sz="2000" b="1" dirty="0"/>
            </a:br>
            <a:r>
              <a:rPr lang="en-US" sz="2000" b="1" dirty="0"/>
              <a:t>Creates value through new experiences, new intelligence &amp; new connections</a:t>
            </a:r>
            <a:br>
              <a:rPr lang="en-US" sz="2000" b="1" dirty="0"/>
            </a:br>
            <a:br>
              <a:rPr lang="en-US" sz="2000" b="1" dirty="0"/>
            </a:br>
            <a:r>
              <a:rPr lang="en-US" sz="2000" b="1" dirty="0"/>
              <a:t>Powers businesses with cutting-edge solutions using established &amp; emerging technologies</a:t>
            </a:r>
            <a:br>
              <a:rPr lang="en-US" sz="2000" b="1" dirty="0"/>
            </a:br>
            <a:br>
              <a:rPr lang="en-US" sz="2000" b="1" dirty="0"/>
            </a:br>
            <a:r>
              <a:rPr lang="en-US" sz="2000" b="1" dirty="0"/>
              <a:t>Delivers outcomes through infrastructure, security, cloud &amp; business process services</a:t>
            </a:r>
          </a:p>
        </p:txBody>
      </p:sp>
    </p:spTree>
    <p:extLst>
      <p:ext uri="{BB962C8B-B14F-4D97-AF65-F5344CB8AC3E}">
        <p14:creationId xmlns:p14="http://schemas.microsoft.com/office/powerpoint/2010/main" val="72310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2"/>
          </p:nvPr>
        </p:nvSpPr>
        <p:spPr/>
        <p:txBody>
          <a:bodyPr/>
          <a:lstStyle/>
          <a:p>
            <a:fld id="{4F9AC08D-23A9-440E-BCB9-AA1E9877CC38}" type="slidenum">
              <a:rPr lang="en-US" smtClean="0"/>
              <a:pPr/>
              <a:t>6</a:t>
            </a:fld>
            <a:endParaRPr lang="en-US"/>
          </a:p>
        </p:txBody>
      </p:sp>
      <p:sp>
        <p:nvSpPr>
          <p:cNvPr id="4" name="Text Placeholder 3"/>
          <p:cNvSpPr>
            <a:spLocks noGrp="1"/>
          </p:cNvSpPr>
          <p:nvPr>
            <p:ph type="body" sz="quarter" idx="4294967295"/>
          </p:nvPr>
        </p:nvSpPr>
        <p:spPr>
          <a:xfrm>
            <a:off x="326572" y="1828800"/>
            <a:ext cx="11525250" cy="804863"/>
          </a:xfrm>
        </p:spPr>
        <p:txBody>
          <a:bodyPr>
            <a:noAutofit/>
          </a:bodyPr>
          <a:lstStyle/>
          <a:p>
            <a:pPr algn="ctr"/>
            <a:r>
              <a:rPr lang="en-US" sz="4000" b="0" dirty="0"/>
              <a:t>WHAT SETS US APART, </a:t>
            </a:r>
            <a:r>
              <a:rPr lang="en-US" sz="4000" dirty="0"/>
              <a:t>BY THE NUMBERS</a:t>
            </a:r>
          </a:p>
        </p:txBody>
      </p:sp>
      <p:sp>
        <p:nvSpPr>
          <p:cNvPr id="13" name="Text Placeholder 12"/>
          <p:cNvSpPr>
            <a:spLocks noGrp="1"/>
          </p:cNvSpPr>
          <p:nvPr>
            <p:ph type="body" sz="quarter" idx="4294967295"/>
          </p:nvPr>
        </p:nvSpPr>
        <p:spPr>
          <a:xfrm>
            <a:off x="599254" y="3054350"/>
            <a:ext cx="1967674" cy="2255780"/>
          </a:xfrm>
        </p:spPr>
        <p:txBody>
          <a:bodyPr>
            <a:noAutofit/>
          </a:bodyPr>
          <a:lstStyle/>
          <a:p>
            <a:pPr algn="ctr">
              <a:spcAft>
                <a:spcPts val="0"/>
              </a:spcAft>
            </a:pPr>
            <a:r>
              <a:rPr lang="en-US" sz="1600" b="0" dirty="0">
                <a:latin typeface="+mn-lt"/>
              </a:rPr>
              <a:t>WE SERVE CLIENTS IN MORE THAN</a:t>
            </a:r>
          </a:p>
          <a:p>
            <a:pPr algn="ctr">
              <a:spcAft>
                <a:spcPts val="0"/>
              </a:spcAft>
            </a:pPr>
            <a:endParaRPr lang="en-US" sz="1600" b="0" dirty="0">
              <a:latin typeface="+mn-lt"/>
            </a:endParaRPr>
          </a:p>
          <a:p>
            <a:pPr algn="ctr">
              <a:spcAft>
                <a:spcPts val="0"/>
              </a:spcAft>
            </a:pPr>
            <a:r>
              <a:rPr lang="en-US" sz="8000" dirty="0">
                <a:latin typeface="+mn-lt"/>
              </a:rPr>
              <a:t>120</a:t>
            </a:r>
          </a:p>
          <a:p>
            <a:pPr algn="ctr">
              <a:spcAft>
                <a:spcPts val="0"/>
              </a:spcAft>
            </a:pPr>
            <a:r>
              <a:rPr lang="en-US" sz="2400" b="0" dirty="0">
                <a:latin typeface="+mn-lt"/>
              </a:rPr>
              <a:t>countries</a:t>
            </a:r>
            <a:endParaRPr lang="en-US" sz="1600" b="0" dirty="0"/>
          </a:p>
        </p:txBody>
      </p:sp>
      <p:sp>
        <p:nvSpPr>
          <p:cNvPr id="6" name="Footer Placeholder 5"/>
          <p:cNvSpPr>
            <a:spLocks noGrp="1"/>
          </p:cNvSpPr>
          <p:nvPr>
            <p:ph type="ftr" sz="quarter" idx="11"/>
          </p:nvPr>
        </p:nvSpPr>
        <p:spPr/>
        <p:txBody>
          <a:bodyPr/>
          <a:lstStyle/>
          <a:p>
            <a:r>
              <a:rPr lang="en-US" dirty="0"/>
              <a:t>Copyright © 2018 Accenture. All rights reserved.</a:t>
            </a:r>
          </a:p>
        </p:txBody>
      </p:sp>
      <p:sp>
        <p:nvSpPr>
          <p:cNvPr id="20" name="Text Placeholder 12">
            <a:extLst>
              <a:ext uri="{FF2B5EF4-FFF2-40B4-BE49-F238E27FC236}">
                <a16:creationId xmlns:a16="http://schemas.microsoft.com/office/drawing/2014/main" id="{4B18C39D-38F6-4BF3-AEC2-8FD75E6E26EC}"/>
              </a:ext>
            </a:extLst>
          </p:cNvPr>
          <p:cNvSpPr txBox="1">
            <a:spLocks/>
          </p:cNvSpPr>
          <p:nvPr/>
        </p:nvSpPr>
        <p:spPr>
          <a:xfrm>
            <a:off x="2826056" y="3068043"/>
            <a:ext cx="1967674" cy="2255780"/>
          </a:xfrm>
          <a:prstGeom prst="rect">
            <a:avLst/>
          </a:prstGeom>
        </p:spPr>
        <p:txBody>
          <a:bodyPr vert="horz" lIns="0" tIns="91440" rIns="0" bIns="45720" rtlCol="0">
            <a:noAutofit/>
          </a:bodyPr>
          <a:lstStyle>
            <a:lvl1pPr marL="55561" indent="0" algn="l" defTabSz="914377" rtl="0" eaLnBrk="1" latinLnBrk="0" hangingPunct="1">
              <a:lnSpc>
                <a:spcPct val="85000"/>
              </a:lnSpc>
              <a:spcBef>
                <a:spcPts val="0"/>
              </a:spcBef>
              <a:spcAft>
                <a:spcPts val="1200"/>
              </a:spcAft>
              <a:buFont typeface="Arial" panose="020B0604020202020204" pitchFamily="34" charset="0"/>
              <a:buNone/>
              <a:defRPr sz="2800" b="1" kern="1200" cap="none" baseline="0">
                <a:solidFill>
                  <a:schemeClr val="tx1"/>
                </a:solidFill>
                <a:latin typeface="+mj-lt"/>
                <a:ea typeface="+mn-ea"/>
                <a:cs typeface="+mn-cs"/>
              </a:defRPr>
            </a:lvl1pPr>
            <a:lvl2pPr marL="285744" indent="-230182" algn="l" defTabSz="914377" rtl="0" eaLnBrk="1" latinLnBrk="0" hangingPunct="1">
              <a:lnSpc>
                <a:spcPct val="100000"/>
              </a:lnSpc>
              <a:spcBef>
                <a:spcPts val="0"/>
              </a:spcBef>
              <a:spcAft>
                <a:spcPts val="1200"/>
              </a:spcAft>
              <a:buFont typeface="Arial" panose="020B0604020202020204" pitchFamily="34" charset="0"/>
              <a:buChar char="•"/>
              <a:defRPr sz="2200" kern="1200">
                <a:solidFill>
                  <a:schemeClr val="tx1"/>
                </a:solidFill>
                <a:latin typeface="+mn-lt"/>
                <a:ea typeface="+mn-ea"/>
                <a:cs typeface="+mn-cs"/>
              </a:defRPr>
            </a:lvl2pPr>
            <a:lvl3pPr marL="514338" indent="-230182" algn="l" defTabSz="914377" rtl="0" eaLnBrk="1" latinLnBrk="0" hangingPunct="1">
              <a:lnSpc>
                <a:spcPct val="110000"/>
              </a:lnSpc>
              <a:spcBef>
                <a:spcPts val="0"/>
              </a:spcBef>
              <a:spcAft>
                <a:spcPts val="600"/>
              </a:spcAft>
              <a:buFont typeface="Graphik" panose="020B0503030202060203" pitchFamily="34" charset="0"/>
              <a:buChar char="–"/>
              <a:defRPr sz="1800" kern="1200">
                <a:solidFill>
                  <a:schemeClr val="tx1"/>
                </a:solidFill>
                <a:latin typeface="+mn-lt"/>
                <a:ea typeface="+mn-ea"/>
                <a:cs typeface="+mn-cs"/>
              </a:defRPr>
            </a:lvl3pPr>
            <a:lvl4pPr marL="685783" indent="-171446" algn="l" defTabSz="914377" rtl="0" eaLnBrk="1" latinLnBrk="0" hangingPunct="1">
              <a:lnSpc>
                <a:spcPct val="11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857229"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1028674" indent="-17303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algn="ctr">
              <a:spcAft>
                <a:spcPts val="0"/>
              </a:spcAft>
            </a:pPr>
            <a:r>
              <a:rPr lang="en-US" sz="1600" b="0" dirty="0">
                <a:latin typeface="+mn-lt"/>
              </a:rPr>
              <a:t>WE WORK ACROSS MORE THAN</a:t>
            </a:r>
          </a:p>
          <a:p>
            <a:pPr algn="ctr">
              <a:spcAft>
                <a:spcPts val="0"/>
              </a:spcAft>
            </a:pPr>
            <a:endParaRPr lang="en-US" sz="1600" b="0" dirty="0">
              <a:latin typeface="+mn-lt"/>
            </a:endParaRPr>
          </a:p>
          <a:p>
            <a:pPr algn="ctr">
              <a:spcAft>
                <a:spcPts val="0"/>
              </a:spcAft>
            </a:pPr>
            <a:r>
              <a:rPr lang="en-US" sz="8000" dirty="0">
                <a:latin typeface="+mn-lt"/>
              </a:rPr>
              <a:t>40</a:t>
            </a:r>
          </a:p>
          <a:p>
            <a:pPr algn="ctr">
              <a:spcAft>
                <a:spcPts val="0"/>
              </a:spcAft>
            </a:pPr>
            <a:r>
              <a:rPr lang="en-US" sz="2400" b="0" dirty="0">
                <a:latin typeface="+mn-lt"/>
              </a:rPr>
              <a:t>industries</a:t>
            </a:r>
            <a:endParaRPr lang="en-US" sz="1600" b="0" dirty="0"/>
          </a:p>
        </p:txBody>
      </p:sp>
      <p:sp>
        <p:nvSpPr>
          <p:cNvPr id="22" name="Text Placeholder 12">
            <a:extLst>
              <a:ext uri="{FF2B5EF4-FFF2-40B4-BE49-F238E27FC236}">
                <a16:creationId xmlns:a16="http://schemas.microsoft.com/office/drawing/2014/main" id="{8FE0A9E0-E5BE-4E91-A9DC-2919B8B521BC}"/>
              </a:ext>
            </a:extLst>
          </p:cNvPr>
          <p:cNvSpPr txBox="1">
            <a:spLocks/>
          </p:cNvSpPr>
          <p:nvPr/>
        </p:nvSpPr>
        <p:spPr>
          <a:xfrm>
            <a:off x="5124702" y="3070717"/>
            <a:ext cx="1967674" cy="2680087"/>
          </a:xfrm>
          <a:prstGeom prst="rect">
            <a:avLst/>
          </a:prstGeom>
        </p:spPr>
        <p:txBody>
          <a:bodyPr vert="horz" lIns="0" tIns="91440" rIns="0" bIns="45720" rtlCol="0">
            <a:noAutofit/>
          </a:bodyPr>
          <a:lstStyle>
            <a:lvl1pPr marL="55561" indent="0" algn="l" defTabSz="914377" rtl="0" eaLnBrk="1" latinLnBrk="0" hangingPunct="1">
              <a:lnSpc>
                <a:spcPct val="85000"/>
              </a:lnSpc>
              <a:spcBef>
                <a:spcPts val="0"/>
              </a:spcBef>
              <a:spcAft>
                <a:spcPts val="1200"/>
              </a:spcAft>
              <a:buFont typeface="Arial" panose="020B0604020202020204" pitchFamily="34" charset="0"/>
              <a:buNone/>
              <a:defRPr sz="2800" b="1" kern="1200" cap="none" baseline="0">
                <a:solidFill>
                  <a:schemeClr val="tx1"/>
                </a:solidFill>
                <a:latin typeface="+mj-lt"/>
                <a:ea typeface="+mn-ea"/>
                <a:cs typeface="+mn-cs"/>
              </a:defRPr>
            </a:lvl1pPr>
            <a:lvl2pPr marL="285744" indent="-230182" algn="l" defTabSz="914377" rtl="0" eaLnBrk="1" latinLnBrk="0" hangingPunct="1">
              <a:lnSpc>
                <a:spcPct val="100000"/>
              </a:lnSpc>
              <a:spcBef>
                <a:spcPts val="0"/>
              </a:spcBef>
              <a:spcAft>
                <a:spcPts val="1200"/>
              </a:spcAft>
              <a:buFont typeface="Arial" panose="020B0604020202020204" pitchFamily="34" charset="0"/>
              <a:buChar char="•"/>
              <a:defRPr sz="2200" kern="1200">
                <a:solidFill>
                  <a:schemeClr val="tx1"/>
                </a:solidFill>
                <a:latin typeface="+mn-lt"/>
                <a:ea typeface="+mn-ea"/>
                <a:cs typeface="+mn-cs"/>
              </a:defRPr>
            </a:lvl2pPr>
            <a:lvl3pPr marL="514338" indent="-230182" algn="l" defTabSz="914377" rtl="0" eaLnBrk="1" latinLnBrk="0" hangingPunct="1">
              <a:lnSpc>
                <a:spcPct val="110000"/>
              </a:lnSpc>
              <a:spcBef>
                <a:spcPts val="0"/>
              </a:spcBef>
              <a:spcAft>
                <a:spcPts val="600"/>
              </a:spcAft>
              <a:buFont typeface="Graphik" panose="020B0503030202060203" pitchFamily="34" charset="0"/>
              <a:buChar char="–"/>
              <a:defRPr sz="1800" kern="1200">
                <a:solidFill>
                  <a:schemeClr val="tx1"/>
                </a:solidFill>
                <a:latin typeface="+mn-lt"/>
                <a:ea typeface="+mn-ea"/>
                <a:cs typeface="+mn-cs"/>
              </a:defRPr>
            </a:lvl3pPr>
            <a:lvl4pPr marL="685783" indent="-171446" algn="l" defTabSz="914377" rtl="0" eaLnBrk="1" latinLnBrk="0" hangingPunct="1">
              <a:lnSpc>
                <a:spcPct val="11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857229"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1028674" indent="-17303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algn="ctr">
              <a:spcAft>
                <a:spcPts val="0"/>
              </a:spcAft>
            </a:pPr>
            <a:r>
              <a:rPr lang="en-US" sz="1600" b="0" dirty="0">
                <a:latin typeface="+mn-lt"/>
              </a:rPr>
              <a:t>OF OUR TOP 100 CLIENTS</a:t>
            </a:r>
          </a:p>
          <a:p>
            <a:pPr algn="ctr">
              <a:spcAft>
                <a:spcPts val="0"/>
              </a:spcAft>
            </a:pPr>
            <a:endParaRPr lang="en-US" sz="1600" b="0" dirty="0">
              <a:latin typeface="+mn-lt"/>
            </a:endParaRPr>
          </a:p>
          <a:p>
            <a:pPr algn="ctr">
              <a:spcAft>
                <a:spcPts val="0"/>
              </a:spcAft>
            </a:pPr>
            <a:r>
              <a:rPr lang="en-US" sz="8000" dirty="0">
                <a:latin typeface="+mn-lt"/>
              </a:rPr>
              <a:t>98</a:t>
            </a:r>
          </a:p>
          <a:p>
            <a:pPr algn="ctr">
              <a:spcAft>
                <a:spcPts val="0"/>
              </a:spcAft>
            </a:pPr>
            <a:r>
              <a:rPr lang="en-US" sz="1100" b="0" dirty="0">
                <a:latin typeface="+mn-lt"/>
              </a:rPr>
              <a:t>have worked with us for</a:t>
            </a:r>
            <a:br>
              <a:rPr lang="en-US" sz="1100" b="0" dirty="0">
                <a:latin typeface="+mn-lt"/>
              </a:rPr>
            </a:br>
            <a:r>
              <a:rPr lang="en-US" sz="1100" b="0" dirty="0">
                <a:latin typeface="+mn-lt"/>
              </a:rPr>
              <a:t>at least 10 years</a:t>
            </a:r>
            <a:endParaRPr lang="en-US" sz="1100" b="0" dirty="0"/>
          </a:p>
        </p:txBody>
      </p:sp>
      <p:cxnSp>
        <p:nvCxnSpPr>
          <p:cNvPr id="23" name="Straight Connector 22">
            <a:extLst>
              <a:ext uri="{FF2B5EF4-FFF2-40B4-BE49-F238E27FC236}">
                <a16:creationId xmlns:a16="http://schemas.microsoft.com/office/drawing/2014/main" id="{C2040B54-C387-47CC-90BF-7F796CA2F8CF}"/>
              </a:ext>
            </a:extLst>
          </p:cNvPr>
          <p:cNvCxnSpPr>
            <a:cxnSpLocks/>
          </p:cNvCxnSpPr>
          <p:nvPr/>
        </p:nvCxnSpPr>
        <p:spPr>
          <a:xfrm>
            <a:off x="7221940" y="2999265"/>
            <a:ext cx="0" cy="244306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 Placeholder 12">
            <a:extLst>
              <a:ext uri="{FF2B5EF4-FFF2-40B4-BE49-F238E27FC236}">
                <a16:creationId xmlns:a16="http://schemas.microsoft.com/office/drawing/2014/main" id="{2CDD36B7-E0F5-4AAA-BA4C-DFD6C39C18B9}"/>
              </a:ext>
            </a:extLst>
          </p:cNvPr>
          <p:cNvSpPr txBox="1">
            <a:spLocks/>
          </p:cNvSpPr>
          <p:nvPr/>
        </p:nvSpPr>
        <p:spPr>
          <a:xfrm>
            <a:off x="7387425" y="3068043"/>
            <a:ext cx="1967674" cy="2958184"/>
          </a:xfrm>
          <a:prstGeom prst="rect">
            <a:avLst/>
          </a:prstGeom>
        </p:spPr>
        <p:txBody>
          <a:bodyPr vert="horz" lIns="0" tIns="91440" rIns="0" bIns="45720" rtlCol="0">
            <a:noAutofit/>
          </a:bodyPr>
          <a:lstStyle>
            <a:lvl1pPr marL="55561" indent="0" algn="l" defTabSz="914377" rtl="0" eaLnBrk="1" latinLnBrk="0" hangingPunct="1">
              <a:lnSpc>
                <a:spcPct val="85000"/>
              </a:lnSpc>
              <a:spcBef>
                <a:spcPts val="0"/>
              </a:spcBef>
              <a:spcAft>
                <a:spcPts val="1200"/>
              </a:spcAft>
              <a:buFont typeface="Arial" panose="020B0604020202020204" pitchFamily="34" charset="0"/>
              <a:buNone/>
              <a:defRPr sz="2800" b="1" kern="1200" cap="none" baseline="0">
                <a:solidFill>
                  <a:schemeClr val="tx1"/>
                </a:solidFill>
                <a:latin typeface="+mj-lt"/>
                <a:ea typeface="+mn-ea"/>
                <a:cs typeface="+mn-cs"/>
              </a:defRPr>
            </a:lvl1pPr>
            <a:lvl2pPr marL="285744" indent="-230182" algn="l" defTabSz="914377" rtl="0" eaLnBrk="1" latinLnBrk="0" hangingPunct="1">
              <a:lnSpc>
                <a:spcPct val="100000"/>
              </a:lnSpc>
              <a:spcBef>
                <a:spcPts val="0"/>
              </a:spcBef>
              <a:spcAft>
                <a:spcPts val="1200"/>
              </a:spcAft>
              <a:buFont typeface="Arial" panose="020B0604020202020204" pitchFamily="34" charset="0"/>
              <a:buChar char="•"/>
              <a:defRPr sz="2200" kern="1200">
                <a:solidFill>
                  <a:schemeClr val="tx1"/>
                </a:solidFill>
                <a:latin typeface="+mn-lt"/>
                <a:ea typeface="+mn-ea"/>
                <a:cs typeface="+mn-cs"/>
              </a:defRPr>
            </a:lvl2pPr>
            <a:lvl3pPr marL="514338" indent="-230182" algn="l" defTabSz="914377" rtl="0" eaLnBrk="1" latinLnBrk="0" hangingPunct="1">
              <a:lnSpc>
                <a:spcPct val="110000"/>
              </a:lnSpc>
              <a:spcBef>
                <a:spcPts val="0"/>
              </a:spcBef>
              <a:spcAft>
                <a:spcPts val="600"/>
              </a:spcAft>
              <a:buFont typeface="Graphik" panose="020B0503030202060203" pitchFamily="34" charset="0"/>
              <a:buChar char="–"/>
              <a:defRPr sz="1800" kern="1200">
                <a:solidFill>
                  <a:schemeClr val="tx1"/>
                </a:solidFill>
                <a:latin typeface="+mn-lt"/>
                <a:ea typeface="+mn-ea"/>
                <a:cs typeface="+mn-cs"/>
              </a:defRPr>
            </a:lvl3pPr>
            <a:lvl4pPr marL="685783" indent="-171446" algn="l" defTabSz="914377" rtl="0" eaLnBrk="1" latinLnBrk="0" hangingPunct="1">
              <a:lnSpc>
                <a:spcPct val="11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857229"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1028674" indent="-17303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algn="ctr">
              <a:spcAft>
                <a:spcPts val="0"/>
              </a:spcAft>
            </a:pPr>
            <a:r>
              <a:rPr lang="en-US" sz="1600" b="0" dirty="0">
                <a:latin typeface="+mn-lt"/>
              </a:rPr>
              <a:t>WE HAVE MADE</a:t>
            </a:r>
          </a:p>
          <a:p>
            <a:pPr algn="ctr">
              <a:spcAft>
                <a:spcPts val="0"/>
              </a:spcAft>
            </a:pPr>
            <a:endParaRPr lang="en-US" sz="1600" b="0" dirty="0">
              <a:latin typeface="+mn-lt"/>
            </a:endParaRPr>
          </a:p>
          <a:p>
            <a:pPr algn="ctr">
              <a:spcAft>
                <a:spcPts val="0"/>
              </a:spcAft>
            </a:pPr>
            <a:endParaRPr lang="en-US" sz="1600" b="0" dirty="0">
              <a:latin typeface="+mn-lt"/>
            </a:endParaRPr>
          </a:p>
          <a:p>
            <a:pPr algn="ctr">
              <a:spcAft>
                <a:spcPts val="0"/>
              </a:spcAft>
            </a:pPr>
            <a:r>
              <a:rPr lang="en-US" sz="8000" dirty="0">
                <a:latin typeface="+mn-lt"/>
              </a:rPr>
              <a:t>16</a:t>
            </a:r>
          </a:p>
          <a:p>
            <a:pPr algn="ctr">
              <a:spcAft>
                <a:spcPts val="0"/>
              </a:spcAft>
            </a:pPr>
            <a:r>
              <a:rPr lang="en-US" sz="1200" b="0" dirty="0">
                <a:latin typeface="+mn-lt"/>
              </a:rPr>
              <a:t>consecutive appearances in Fortune’s “World’s Most Admired Companies” list</a:t>
            </a:r>
            <a:endParaRPr lang="en-US" sz="1200" b="0" dirty="0"/>
          </a:p>
        </p:txBody>
      </p:sp>
      <p:sp>
        <p:nvSpPr>
          <p:cNvPr id="26" name="Text Placeholder 12">
            <a:extLst>
              <a:ext uri="{FF2B5EF4-FFF2-40B4-BE49-F238E27FC236}">
                <a16:creationId xmlns:a16="http://schemas.microsoft.com/office/drawing/2014/main" id="{166B3A66-CA15-4265-931C-C0E628042BFA}"/>
              </a:ext>
            </a:extLst>
          </p:cNvPr>
          <p:cNvSpPr txBox="1">
            <a:spLocks/>
          </p:cNvSpPr>
          <p:nvPr/>
        </p:nvSpPr>
        <p:spPr>
          <a:xfrm>
            <a:off x="9650148" y="3068043"/>
            <a:ext cx="1967674" cy="2255780"/>
          </a:xfrm>
          <a:prstGeom prst="rect">
            <a:avLst/>
          </a:prstGeom>
        </p:spPr>
        <p:txBody>
          <a:bodyPr vert="horz" lIns="0" tIns="91440" rIns="0" bIns="45720" rtlCol="0">
            <a:noAutofit/>
          </a:bodyPr>
          <a:lstStyle>
            <a:lvl1pPr marL="55561" indent="0" algn="l" defTabSz="914377" rtl="0" eaLnBrk="1" latinLnBrk="0" hangingPunct="1">
              <a:lnSpc>
                <a:spcPct val="85000"/>
              </a:lnSpc>
              <a:spcBef>
                <a:spcPts val="0"/>
              </a:spcBef>
              <a:spcAft>
                <a:spcPts val="1200"/>
              </a:spcAft>
              <a:buFont typeface="Arial" panose="020B0604020202020204" pitchFamily="34" charset="0"/>
              <a:buNone/>
              <a:defRPr sz="2800" b="1" kern="1200" cap="none" baseline="0">
                <a:solidFill>
                  <a:schemeClr val="tx1"/>
                </a:solidFill>
                <a:latin typeface="+mj-lt"/>
                <a:ea typeface="+mn-ea"/>
                <a:cs typeface="+mn-cs"/>
              </a:defRPr>
            </a:lvl1pPr>
            <a:lvl2pPr marL="285744" indent="-230182" algn="l" defTabSz="914377" rtl="0" eaLnBrk="1" latinLnBrk="0" hangingPunct="1">
              <a:lnSpc>
                <a:spcPct val="100000"/>
              </a:lnSpc>
              <a:spcBef>
                <a:spcPts val="0"/>
              </a:spcBef>
              <a:spcAft>
                <a:spcPts val="1200"/>
              </a:spcAft>
              <a:buFont typeface="Arial" panose="020B0604020202020204" pitchFamily="34" charset="0"/>
              <a:buChar char="•"/>
              <a:defRPr sz="2200" kern="1200">
                <a:solidFill>
                  <a:schemeClr val="tx1"/>
                </a:solidFill>
                <a:latin typeface="+mn-lt"/>
                <a:ea typeface="+mn-ea"/>
                <a:cs typeface="+mn-cs"/>
              </a:defRPr>
            </a:lvl2pPr>
            <a:lvl3pPr marL="514338" indent="-230182" algn="l" defTabSz="914377" rtl="0" eaLnBrk="1" latinLnBrk="0" hangingPunct="1">
              <a:lnSpc>
                <a:spcPct val="110000"/>
              </a:lnSpc>
              <a:spcBef>
                <a:spcPts val="0"/>
              </a:spcBef>
              <a:spcAft>
                <a:spcPts val="600"/>
              </a:spcAft>
              <a:buFont typeface="Graphik" panose="020B0503030202060203" pitchFamily="34" charset="0"/>
              <a:buChar char="–"/>
              <a:defRPr sz="1800" kern="1200">
                <a:solidFill>
                  <a:schemeClr val="tx1"/>
                </a:solidFill>
                <a:latin typeface="+mn-lt"/>
                <a:ea typeface="+mn-ea"/>
                <a:cs typeface="+mn-cs"/>
              </a:defRPr>
            </a:lvl3pPr>
            <a:lvl4pPr marL="685783" indent="-171446" algn="l" defTabSz="914377" rtl="0" eaLnBrk="1" latinLnBrk="0" hangingPunct="1">
              <a:lnSpc>
                <a:spcPct val="11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857229"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1028674" indent="-17303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algn="ctr">
              <a:spcAft>
                <a:spcPts val="0"/>
              </a:spcAft>
            </a:pPr>
            <a:r>
              <a:rPr lang="en-US" sz="1600" b="0" dirty="0">
                <a:latin typeface="+mn-lt"/>
              </a:rPr>
              <a:t>WE HAVE</a:t>
            </a:r>
          </a:p>
          <a:p>
            <a:pPr algn="ctr">
              <a:spcAft>
                <a:spcPts val="0"/>
              </a:spcAft>
            </a:pPr>
            <a:endParaRPr lang="en-US" sz="1600" b="0" dirty="0">
              <a:latin typeface="+mn-lt"/>
            </a:endParaRPr>
          </a:p>
          <a:p>
            <a:pPr algn="ctr">
              <a:spcAft>
                <a:spcPts val="0"/>
              </a:spcAft>
            </a:pPr>
            <a:endParaRPr lang="en-US" sz="1600" b="0" dirty="0">
              <a:latin typeface="+mn-lt"/>
            </a:endParaRPr>
          </a:p>
          <a:p>
            <a:pPr algn="ctr">
              <a:spcAft>
                <a:spcPts val="0"/>
              </a:spcAft>
            </a:pPr>
            <a:r>
              <a:rPr lang="en-US" sz="8000" dirty="0">
                <a:latin typeface="+mn-lt"/>
              </a:rPr>
              <a:t>6K</a:t>
            </a:r>
          </a:p>
          <a:p>
            <a:pPr algn="ctr">
              <a:spcAft>
                <a:spcPts val="0"/>
              </a:spcAft>
            </a:pPr>
            <a:r>
              <a:rPr lang="en-US" sz="1100" b="0" dirty="0">
                <a:latin typeface="+mn-lt"/>
              </a:rPr>
              <a:t>Patents and patent pending applications in 44 countries</a:t>
            </a:r>
            <a:endParaRPr lang="en-US" sz="1100" b="0" dirty="0"/>
          </a:p>
        </p:txBody>
      </p:sp>
      <p:cxnSp>
        <p:nvCxnSpPr>
          <p:cNvPr id="28" name="Straight Connector 27">
            <a:extLst>
              <a:ext uri="{FF2B5EF4-FFF2-40B4-BE49-F238E27FC236}">
                <a16:creationId xmlns:a16="http://schemas.microsoft.com/office/drawing/2014/main" id="{89C25E90-5D34-4629-922D-F00C69ED9D78}"/>
              </a:ext>
            </a:extLst>
          </p:cNvPr>
          <p:cNvCxnSpPr>
            <a:cxnSpLocks/>
          </p:cNvCxnSpPr>
          <p:nvPr/>
        </p:nvCxnSpPr>
        <p:spPr>
          <a:xfrm>
            <a:off x="9520584" y="2988247"/>
            <a:ext cx="0" cy="244306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D145B27-D79A-4BED-BCF1-E1EE662347BC}"/>
              </a:ext>
            </a:extLst>
          </p:cNvPr>
          <p:cNvCxnSpPr>
            <a:cxnSpLocks/>
          </p:cNvCxnSpPr>
          <p:nvPr/>
        </p:nvCxnSpPr>
        <p:spPr>
          <a:xfrm>
            <a:off x="4923295" y="2988247"/>
            <a:ext cx="0" cy="244306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D9F999C-9283-46E9-ACD7-A74C33D6E198}"/>
              </a:ext>
            </a:extLst>
          </p:cNvPr>
          <p:cNvCxnSpPr>
            <a:cxnSpLocks/>
          </p:cNvCxnSpPr>
          <p:nvPr/>
        </p:nvCxnSpPr>
        <p:spPr>
          <a:xfrm>
            <a:off x="2700548" y="2999264"/>
            <a:ext cx="0" cy="244306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1A9D2816-9056-40B5-A53B-ABCE0C071AFD}"/>
              </a:ext>
            </a:extLst>
          </p:cNvPr>
          <p:cNvGrpSpPr>
            <a:grpSpLocks noChangeAspect="1"/>
          </p:cNvGrpSpPr>
          <p:nvPr/>
        </p:nvGrpSpPr>
        <p:grpSpPr>
          <a:xfrm>
            <a:off x="8915401" y="5741795"/>
            <a:ext cx="2895600" cy="777214"/>
            <a:chOff x="9563100" y="1673029"/>
            <a:chExt cx="1389888" cy="373063"/>
          </a:xfrm>
        </p:grpSpPr>
        <p:pic>
          <p:nvPicPr>
            <p:cNvPr id="38" name="Picture 37">
              <a:extLst>
                <a:ext uri="{FF2B5EF4-FFF2-40B4-BE49-F238E27FC236}">
                  <a16:creationId xmlns:a16="http://schemas.microsoft.com/office/drawing/2014/main" id="{64B32531-2940-40B9-AC1F-A020B6E6F2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3100" y="1825994"/>
              <a:ext cx="1389888" cy="220098"/>
            </a:xfrm>
            <a:prstGeom prst="rect">
              <a:avLst/>
            </a:prstGeom>
          </p:spPr>
        </p:pic>
        <p:sp>
          <p:nvSpPr>
            <p:cNvPr id="39" name="Freeform 5">
              <a:extLst>
                <a:ext uri="{FF2B5EF4-FFF2-40B4-BE49-F238E27FC236}">
                  <a16:creationId xmlns:a16="http://schemas.microsoft.com/office/drawing/2014/main" id="{7E713982-6094-4879-BF65-EFED932230D5}"/>
                </a:ext>
              </a:extLst>
            </p:cNvPr>
            <p:cNvSpPr>
              <a:spLocks/>
            </p:cNvSpPr>
            <p:nvPr/>
          </p:nvSpPr>
          <p:spPr bwMode="auto">
            <a:xfrm>
              <a:off x="10373550" y="1673029"/>
              <a:ext cx="136525" cy="147638"/>
            </a:xfrm>
            <a:custGeom>
              <a:avLst/>
              <a:gdLst>
                <a:gd name="T0" fmla="*/ 0 w 86"/>
                <a:gd name="T1" fmla="*/ 66 h 93"/>
                <a:gd name="T2" fmla="*/ 50 w 86"/>
                <a:gd name="T3" fmla="*/ 47 h 93"/>
                <a:gd name="T4" fmla="*/ 0 w 86"/>
                <a:gd name="T5" fmla="*/ 27 h 93"/>
                <a:gd name="T6" fmla="*/ 0 w 86"/>
                <a:gd name="T7" fmla="*/ 0 h 93"/>
                <a:gd name="T8" fmla="*/ 86 w 86"/>
                <a:gd name="T9" fmla="*/ 35 h 93"/>
                <a:gd name="T10" fmla="*/ 86 w 86"/>
                <a:gd name="T11" fmla="*/ 57 h 93"/>
                <a:gd name="T12" fmla="*/ 0 w 86"/>
                <a:gd name="T13" fmla="*/ 93 h 93"/>
                <a:gd name="T14" fmla="*/ 0 w 86"/>
                <a:gd name="T15" fmla="*/ 66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93">
                  <a:moveTo>
                    <a:pt x="0" y="66"/>
                  </a:moveTo>
                  <a:lnTo>
                    <a:pt x="50" y="47"/>
                  </a:lnTo>
                  <a:lnTo>
                    <a:pt x="0" y="27"/>
                  </a:lnTo>
                  <a:lnTo>
                    <a:pt x="0" y="0"/>
                  </a:lnTo>
                  <a:lnTo>
                    <a:pt x="86" y="35"/>
                  </a:lnTo>
                  <a:lnTo>
                    <a:pt x="86" y="57"/>
                  </a:lnTo>
                  <a:lnTo>
                    <a:pt x="0" y="93"/>
                  </a:lnTo>
                  <a:lnTo>
                    <a:pt x="0" y="6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958406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4D3C9C27-39E6-46DE-85F9-330854DE13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1" y="1638937"/>
            <a:ext cx="6543488" cy="1008049"/>
          </a:xfrm>
          <a:prstGeom prst="rect">
            <a:avLst/>
          </a:prstGeom>
        </p:spPr>
      </p:pic>
      <p:sp>
        <p:nvSpPr>
          <p:cNvPr id="17" name="Slide Number Placeholder 16"/>
          <p:cNvSpPr>
            <a:spLocks noGrp="1"/>
          </p:cNvSpPr>
          <p:nvPr>
            <p:ph type="sldNum" sz="quarter" idx="12"/>
          </p:nvPr>
        </p:nvSpPr>
        <p:spPr/>
        <p:txBody>
          <a:bodyPr/>
          <a:lstStyle/>
          <a:p>
            <a:fld id="{4F9AC08D-23A9-440E-BCB9-AA1E9877CC38}" type="slidenum">
              <a:rPr lang="en-US" smtClean="0"/>
              <a:pPr/>
              <a:t>7</a:t>
            </a:fld>
            <a:endParaRPr lang="en-US"/>
          </a:p>
        </p:txBody>
      </p:sp>
      <p:sp>
        <p:nvSpPr>
          <p:cNvPr id="6" name="Footer Placeholder 5"/>
          <p:cNvSpPr>
            <a:spLocks noGrp="1"/>
          </p:cNvSpPr>
          <p:nvPr>
            <p:ph type="ftr" sz="quarter" idx="11"/>
          </p:nvPr>
        </p:nvSpPr>
        <p:spPr/>
        <p:txBody>
          <a:bodyPr/>
          <a:lstStyle/>
          <a:p>
            <a:r>
              <a:rPr lang="en-US" dirty="0"/>
              <a:t>Copyright © 2018 Accenture. All rights reserved.</a:t>
            </a:r>
          </a:p>
        </p:txBody>
      </p:sp>
      <p:sp>
        <p:nvSpPr>
          <p:cNvPr id="19" name="Text Placeholder 15">
            <a:extLst>
              <a:ext uri="{FF2B5EF4-FFF2-40B4-BE49-F238E27FC236}">
                <a16:creationId xmlns:a16="http://schemas.microsoft.com/office/drawing/2014/main" id="{A502A39F-8CFD-4D31-AB62-0656D7467E03}"/>
              </a:ext>
            </a:extLst>
          </p:cNvPr>
          <p:cNvSpPr txBox="1">
            <a:spLocks/>
          </p:cNvSpPr>
          <p:nvPr/>
        </p:nvSpPr>
        <p:spPr>
          <a:xfrm>
            <a:off x="334851" y="3054350"/>
            <a:ext cx="11283992" cy="2929007"/>
          </a:xfrm>
          <a:prstGeom prst="rect">
            <a:avLst/>
          </a:prstGeom>
        </p:spPr>
        <p:txBody>
          <a:bodyPr vert="horz" lIns="0" tIns="91440" rIns="0" bIns="45720" rtlCol="0">
            <a:noAutofit/>
          </a:bodyPr>
          <a:lstStyle>
            <a:lvl1pPr marL="55561" indent="0" algn="l" defTabSz="914377" rtl="0" eaLnBrk="1" latinLnBrk="0" hangingPunct="1">
              <a:lnSpc>
                <a:spcPct val="85000"/>
              </a:lnSpc>
              <a:spcBef>
                <a:spcPts val="0"/>
              </a:spcBef>
              <a:spcAft>
                <a:spcPts val="1200"/>
              </a:spcAft>
              <a:buFont typeface="Arial" panose="020B0604020202020204" pitchFamily="34" charset="0"/>
              <a:buNone/>
              <a:defRPr sz="2800" b="1" kern="1200" cap="none" baseline="0">
                <a:solidFill>
                  <a:schemeClr val="tx1"/>
                </a:solidFill>
                <a:latin typeface="+mj-lt"/>
                <a:ea typeface="+mn-ea"/>
                <a:cs typeface="+mn-cs"/>
              </a:defRPr>
            </a:lvl1pPr>
            <a:lvl2pPr marL="285744" indent="-230182" algn="l" defTabSz="914377" rtl="0" eaLnBrk="1" latinLnBrk="0" hangingPunct="1">
              <a:lnSpc>
                <a:spcPct val="100000"/>
              </a:lnSpc>
              <a:spcBef>
                <a:spcPts val="0"/>
              </a:spcBef>
              <a:spcAft>
                <a:spcPts val="1200"/>
              </a:spcAft>
              <a:buFont typeface="Arial" panose="020B0604020202020204" pitchFamily="34" charset="0"/>
              <a:buChar char="•"/>
              <a:defRPr sz="2200" kern="1200">
                <a:solidFill>
                  <a:schemeClr val="tx1"/>
                </a:solidFill>
                <a:latin typeface="+mn-lt"/>
                <a:ea typeface="+mn-ea"/>
                <a:cs typeface="+mn-cs"/>
              </a:defRPr>
            </a:lvl2pPr>
            <a:lvl3pPr marL="514338" indent="-230182" algn="l" defTabSz="914377" rtl="0" eaLnBrk="1" latinLnBrk="0" hangingPunct="1">
              <a:lnSpc>
                <a:spcPct val="110000"/>
              </a:lnSpc>
              <a:spcBef>
                <a:spcPts val="0"/>
              </a:spcBef>
              <a:spcAft>
                <a:spcPts val="600"/>
              </a:spcAft>
              <a:buFont typeface="Graphik" panose="020B0503030202060203" pitchFamily="34" charset="0"/>
              <a:buChar char="–"/>
              <a:defRPr sz="1800" kern="1200">
                <a:solidFill>
                  <a:schemeClr val="tx1"/>
                </a:solidFill>
                <a:latin typeface="+mn-lt"/>
                <a:ea typeface="+mn-ea"/>
                <a:cs typeface="+mn-cs"/>
              </a:defRPr>
            </a:lvl3pPr>
            <a:lvl4pPr marL="685783" indent="-171446" algn="l" defTabSz="914377" rtl="0" eaLnBrk="1" latinLnBrk="0" hangingPunct="1">
              <a:lnSpc>
                <a:spcPct val="11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857229"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1028674" indent="-17303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lvl="1"/>
            <a:r>
              <a:rPr lang="en-US" sz="1800" dirty="0"/>
              <a:t>offer insights to help C-Suite executives attain high performance through business processing services, infrastructure services, security services, and cloud services</a:t>
            </a:r>
          </a:p>
          <a:p>
            <a:pPr lvl="1"/>
            <a:r>
              <a:rPr lang="en-US" sz="1800" dirty="0"/>
              <a:t>operate IT infrastructure and business processes on behalf of clients, increasingly powered by data, artificial intelligence, analytics &amp; digital technologies, on an as-a-service basis, to help improve their productivity, experience, and performance</a:t>
            </a:r>
          </a:p>
        </p:txBody>
      </p:sp>
    </p:spTree>
    <p:extLst>
      <p:ext uri="{BB962C8B-B14F-4D97-AF65-F5344CB8AC3E}">
        <p14:creationId xmlns:p14="http://schemas.microsoft.com/office/powerpoint/2010/main" val="155449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4D3C9C27-39E6-46DE-85F9-330854DE13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1" y="1638937"/>
            <a:ext cx="6543488" cy="1008049"/>
          </a:xfrm>
          <a:prstGeom prst="rect">
            <a:avLst/>
          </a:prstGeom>
        </p:spPr>
      </p:pic>
      <p:sp>
        <p:nvSpPr>
          <p:cNvPr id="17" name="Slide Number Placeholder 16"/>
          <p:cNvSpPr>
            <a:spLocks noGrp="1"/>
          </p:cNvSpPr>
          <p:nvPr>
            <p:ph type="sldNum" sz="quarter" idx="12"/>
          </p:nvPr>
        </p:nvSpPr>
        <p:spPr/>
        <p:txBody>
          <a:bodyPr/>
          <a:lstStyle/>
          <a:p>
            <a:fld id="{4F9AC08D-23A9-440E-BCB9-AA1E9877CC38}" type="slidenum">
              <a:rPr lang="en-US" smtClean="0"/>
              <a:pPr/>
              <a:t>8</a:t>
            </a:fld>
            <a:endParaRPr lang="en-US"/>
          </a:p>
        </p:txBody>
      </p:sp>
      <p:sp>
        <p:nvSpPr>
          <p:cNvPr id="16" name="Text Placeholder 15"/>
          <p:cNvSpPr>
            <a:spLocks noGrp="1"/>
          </p:cNvSpPr>
          <p:nvPr>
            <p:ph type="body" sz="quarter" idx="4294967295"/>
          </p:nvPr>
        </p:nvSpPr>
        <p:spPr>
          <a:xfrm>
            <a:off x="6420984" y="3054350"/>
            <a:ext cx="4617917" cy="2222730"/>
          </a:xfrm>
        </p:spPr>
        <p:txBody>
          <a:bodyPr>
            <a:noAutofit/>
          </a:bodyPr>
          <a:lstStyle/>
          <a:p>
            <a:pPr>
              <a:spcAft>
                <a:spcPts val="0"/>
              </a:spcAft>
            </a:pPr>
            <a:r>
              <a:rPr lang="en-US" sz="1800" dirty="0">
                <a:solidFill>
                  <a:srgbClr val="2800FF"/>
                </a:solidFill>
                <a:latin typeface="+mn-lt"/>
              </a:rPr>
              <a:t>INFRASTRUCTURE &amp; CLOUD SERVICES</a:t>
            </a:r>
          </a:p>
          <a:p>
            <a:pPr marL="55562" lvl="1" indent="0">
              <a:buNone/>
            </a:pPr>
            <a:r>
              <a:rPr lang="en-US" sz="1800" dirty="0"/>
              <a:t>Design, implementation, migration, and managed services to help transform and optimize IT infrastructures—on-premise, in the cloud, or a hybrid of the two.</a:t>
            </a:r>
          </a:p>
          <a:p>
            <a:pPr lvl="1"/>
            <a:r>
              <a:rPr lang="en-US" sz="1800" dirty="0"/>
              <a:t>ServiceNow</a:t>
            </a:r>
          </a:p>
        </p:txBody>
      </p:sp>
      <p:cxnSp>
        <p:nvCxnSpPr>
          <p:cNvPr id="11" name="Straight Connector 10"/>
          <p:cNvCxnSpPr>
            <a:cxnSpLocks/>
          </p:cNvCxnSpPr>
          <p:nvPr/>
        </p:nvCxnSpPr>
        <p:spPr>
          <a:xfrm>
            <a:off x="6079713" y="3039414"/>
            <a:ext cx="0" cy="20393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Copyright © 2017 Accenture. All rights reserved.</a:t>
            </a:r>
          </a:p>
        </p:txBody>
      </p:sp>
      <p:sp>
        <p:nvSpPr>
          <p:cNvPr id="19" name="Text Placeholder 15">
            <a:extLst>
              <a:ext uri="{FF2B5EF4-FFF2-40B4-BE49-F238E27FC236}">
                <a16:creationId xmlns:a16="http://schemas.microsoft.com/office/drawing/2014/main" id="{A502A39F-8CFD-4D31-AB62-0656D7467E03}"/>
              </a:ext>
            </a:extLst>
          </p:cNvPr>
          <p:cNvSpPr txBox="1">
            <a:spLocks/>
          </p:cNvSpPr>
          <p:nvPr/>
        </p:nvSpPr>
        <p:spPr>
          <a:xfrm>
            <a:off x="334851" y="3054350"/>
            <a:ext cx="4589689" cy="1484313"/>
          </a:xfrm>
          <a:prstGeom prst="rect">
            <a:avLst/>
          </a:prstGeom>
        </p:spPr>
        <p:txBody>
          <a:bodyPr vert="horz" lIns="0" tIns="91440" rIns="0" bIns="45720" rtlCol="0">
            <a:noAutofit/>
          </a:bodyPr>
          <a:lstStyle>
            <a:lvl1pPr marL="55561" indent="0" algn="l" defTabSz="914377" rtl="0" eaLnBrk="1" latinLnBrk="0" hangingPunct="1">
              <a:lnSpc>
                <a:spcPct val="85000"/>
              </a:lnSpc>
              <a:spcBef>
                <a:spcPts val="0"/>
              </a:spcBef>
              <a:spcAft>
                <a:spcPts val="1200"/>
              </a:spcAft>
              <a:buFont typeface="Arial" panose="020B0604020202020204" pitchFamily="34" charset="0"/>
              <a:buNone/>
              <a:defRPr sz="2800" b="1" kern="1200" cap="none" baseline="0">
                <a:solidFill>
                  <a:schemeClr val="tx1"/>
                </a:solidFill>
                <a:latin typeface="+mj-lt"/>
                <a:ea typeface="+mn-ea"/>
                <a:cs typeface="+mn-cs"/>
              </a:defRPr>
            </a:lvl1pPr>
            <a:lvl2pPr marL="285744" indent="-230182" algn="l" defTabSz="914377" rtl="0" eaLnBrk="1" latinLnBrk="0" hangingPunct="1">
              <a:lnSpc>
                <a:spcPct val="100000"/>
              </a:lnSpc>
              <a:spcBef>
                <a:spcPts val="0"/>
              </a:spcBef>
              <a:spcAft>
                <a:spcPts val="1200"/>
              </a:spcAft>
              <a:buFont typeface="Arial" panose="020B0604020202020204" pitchFamily="34" charset="0"/>
              <a:buChar char="•"/>
              <a:defRPr sz="2200" kern="1200">
                <a:solidFill>
                  <a:schemeClr val="tx1"/>
                </a:solidFill>
                <a:latin typeface="+mn-lt"/>
                <a:ea typeface="+mn-ea"/>
                <a:cs typeface="+mn-cs"/>
              </a:defRPr>
            </a:lvl2pPr>
            <a:lvl3pPr marL="514338" indent="-230182" algn="l" defTabSz="914377" rtl="0" eaLnBrk="1" latinLnBrk="0" hangingPunct="1">
              <a:lnSpc>
                <a:spcPct val="110000"/>
              </a:lnSpc>
              <a:spcBef>
                <a:spcPts val="0"/>
              </a:spcBef>
              <a:spcAft>
                <a:spcPts val="600"/>
              </a:spcAft>
              <a:buFont typeface="Graphik" panose="020B0503030202060203" pitchFamily="34" charset="0"/>
              <a:buChar char="–"/>
              <a:defRPr sz="1800" kern="1200">
                <a:solidFill>
                  <a:schemeClr val="tx1"/>
                </a:solidFill>
                <a:latin typeface="+mn-lt"/>
                <a:ea typeface="+mn-ea"/>
                <a:cs typeface="+mn-cs"/>
              </a:defRPr>
            </a:lvl3pPr>
            <a:lvl4pPr marL="685783" indent="-171446" algn="l" defTabSz="914377" rtl="0" eaLnBrk="1" latinLnBrk="0" hangingPunct="1">
              <a:lnSpc>
                <a:spcPct val="11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857229"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1028674" indent="-17303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j-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a:spcAft>
                <a:spcPts val="0"/>
              </a:spcAft>
            </a:pPr>
            <a:r>
              <a:rPr lang="en-US" sz="1800" dirty="0">
                <a:solidFill>
                  <a:srgbClr val="2800FF"/>
                </a:solidFill>
                <a:latin typeface="+mn-lt"/>
              </a:rPr>
              <a:t>BUSINESS PROCESSING SERVICES</a:t>
            </a:r>
          </a:p>
          <a:p>
            <a:pPr marL="55562" lvl="1" indent="0">
              <a:buNone/>
            </a:pPr>
            <a:r>
              <a:rPr lang="en-US" sz="1800" dirty="0"/>
              <a:t>Powered by data, artificial intelligence, analytics, and digital technologies to help improve productivity, experience, and performance.</a:t>
            </a:r>
          </a:p>
        </p:txBody>
      </p:sp>
    </p:spTree>
    <p:extLst>
      <p:ext uri="{BB962C8B-B14F-4D97-AF65-F5344CB8AC3E}">
        <p14:creationId xmlns:p14="http://schemas.microsoft.com/office/powerpoint/2010/main" val="317424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1782" y="2007820"/>
            <a:ext cx="6170699" cy="2367409"/>
          </a:xfrm>
        </p:spPr>
        <p:txBody>
          <a:bodyPr/>
          <a:lstStyle/>
          <a:p>
            <a:br>
              <a:rPr lang="en-US" dirty="0"/>
            </a:br>
            <a:r>
              <a:rPr lang="en-US" dirty="0"/>
              <a:t>What is ServiceNow?</a:t>
            </a:r>
          </a:p>
        </p:txBody>
      </p:sp>
    </p:spTree>
    <p:extLst>
      <p:ext uri="{BB962C8B-B14F-4D97-AF65-F5344CB8AC3E}">
        <p14:creationId xmlns:p14="http://schemas.microsoft.com/office/powerpoint/2010/main" val="541688904"/>
      </p:ext>
    </p:extLst>
  </p:cSld>
  <p:clrMapOvr>
    <a:masterClrMapping/>
  </p:clrMapOvr>
</p:sld>
</file>

<file path=ppt/theme/theme1.xml><?xml version="1.0" encoding="utf-8"?>
<a:theme xmlns:a="http://schemas.openxmlformats.org/drawingml/2006/main" name="Titles">
  <a:themeElements>
    <a:clrScheme name="Accenture MasterBrand">
      <a:dk1>
        <a:sysClr val="windowText" lastClr="000000"/>
      </a:dk1>
      <a:lt1>
        <a:sysClr val="window" lastClr="FFFFFF"/>
      </a:lt1>
      <a:dk2>
        <a:srgbClr val="595959"/>
      </a:dk2>
      <a:lt2>
        <a:srgbClr val="D8D8D8"/>
      </a:lt2>
      <a:accent1>
        <a:srgbClr val="7E00FF"/>
      </a:accent1>
      <a:accent2>
        <a:srgbClr val="FF0000"/>
      </a:accent2>
      <a:accent3>
        <a:srgbClr val="2800FF"/>
      </a:accent3>
      <a:accent4>
        <a:srgbClr val="00BAFF"/>
      </a:accent4>
      <a:accent5>
        <a:srgbClr val="00FF7D"/>
      </a:accent5>
      <a:accent6>
        <a:srgbClr val="FFEA00"/>
      </a:accent6>
      <a:hlink>
        <a:srgbClr val="2800FF"/>
      </a:hlink>
      <a:folHlink>
        <a:srgbClr val="7E00FF"/>
      </a:folHlink>
    </a:clrScheme>
    <a:fontScheme name="Accenture_Graphik">
      <a:majorFont>
        <a:latin typeface="Graphik"/>
        <a:ea typeface=""/>
        <a:cs typeface=""/>
      </a:majorFont>
      <a:minorFont>
        <a:latin typeface="Graphi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lIns="0" tIns="0" rIns="0" bIns="45720" rtlCol="0">
        <a:spAutoFit/>
      </a:bodyPr>
      <a:lstStyle>
        <a:defPPr>
          <a:defRPr sz="1600" dirty="0" err="1" smtClean="0"/>
        </a:defPPr>
      </a:lstStyle>
    </a:txDef>
  </a:objectDefaults>
  <a:extraClrSchemeLst/>
  <a:custClrLst>
    <a:custClr name="Strategy-Orange">
      <a:srgbClr val="FF9128"/>
    </a:custClr>
    <a:custClr name="Strategy-Carmine">
      <a:srgbClr val="BD001D"/>
    </a:custClr>
    <a:custClr name="Consulting-Light Aqua">
      <a:srgbClr val="00F3FF"/>
    </a:custClr>
    <a:custClr name="Consulting-Dark Violet">
      <a:srgbClr val="7500C0"/>
    </a:custClr>
    <a:custClr name="Digital-Lime">
      <a:srgbClr val="00FF00"/>
    </a:custClr>
    <a:custClr name="Digital-Sunglow">
      <a:srgbClr val="FFD42E"/>
    </a:custClr>
    <a:custClr name="Technology-Aqua">
      <a:srgbClr val="00F3FF"/>
    </a:custClr>
    <a:custClr name="Technology-Lime">
      <a:srgbClr val="00FF00"/>
    </a:custClr>
    <a:custClr name="Operations-Aqua">
      <a:srgbClr val="00F3FF"/>
    </a:custClr>
    <a:custClr name="Operations-Navy Blue">
      <a:srgbClr val="004DFF"/>
    </a:custClr>
    <a:custClr name="Strategy-Orange Red">
      <a:srgbClr val="FF3C0F"/>
    </a:custClr>
    <a:custClr name="Strategy-Dark Carmine">
      <a:srgbClr val="920026"/>
    </a:custClr>
    <a:custClr name="Consulting-Electric Purple">
      <a:srgbClr val="A100FF"/>
    </a:custClr>
    <a:custClr name="Consulting-Indigo">
      <a:srgbClr val="5F0095"/>
    </a:custClr>
    <a:custClr name="Digital-Yellow">
      <a:srgbClr val="FFFF00"/>
    </a:custClr>
    <a:custClr name="Digital-Selective Yellow">
      <a:srgbClr val="FFB600"/>
    </a:custClr>
    <a:custClr name="Technology-Spring Green">
      <a:srgbClr val="00FF7D"/>
    </a:custClr>
    <a:custClr name="Technology-Dark Lime">
      <a:srgbClr val="00D700"/>
    </a:custClr>
    <a:custClr name="Operations-Deep Sky Blue">
      <a:srgbClr val="00BAFF"/>
    </a:custClr>
    <a:custClr name="Operations-Blue">
      <a:srgbClr val="2800FF"/>
    </a:custClr>
    <a:custClr name="Strategy-Red">
      <a:srgbClr val="FF0000"/>
    </a:custClr>
    <a:custClr name="Strategy-Burgundy">
      <a:srgbClr val="710012"/>
    </a:custClr>
    <a:custClr name="Consulting-Electric Indigo">
      <a:srgbClr val="7E00FF"/>
    </a:custClr>
    <a:custClr name="Consulting-Dark Indigo">
      <a:srgbClr val="380089"/>
    </a:custClr>
    <a:custClr name="Digital-Golden Yellow">
      <a:srgbClr val="FFEA00"/>
    </a:custClr>
    <a:custClr name="Digital-Dark Orange">
      <a:srgbClr val="FF9500"/>
    </a:custClr>
    <a:custClr name="Technology-Spring Bud">
      <a:srgbClr val="B9FF00"/>
    </a:custClr>
    <a:custClr name="Technology-British Racing Green">
      <a:srgbClr val="00530A"/>
    </a:custClr>
    <a:custClr name="Operations-Dodger Blue">
      <a:srgbClr val="008EFF"/>
    </a:custClr>
    <a:custClr name="Operations-Dark Blue">
      <a:srgbClr val="000088"/>
    </a:custClr>
  </a:custClrLst>
  <a:extLst>
    <a:ext uri="{05A4C25C-085E-4340-85A3-A5531E510DB2}">
      <thm15:themeFamily xmlns:thm15="http://schemas.microsoft.com/office/thememl/2012/main" name="Acc_Operations_Template_Graphik_v2" id="{74FE3084-7823-4B4D-9164-5159D83847AA}" vid="{830059A5-322B-46D4-9E04-273C7F693E2E}"/>
    </a:ext>
  </a:extLst>
</a:theme>
</file>

<file path=ppt/theme/theme2.xml><?xml version="1.0" encoding="utf-8"?>
<a:theme xmlns:a="http://schemas.openxmlformats.org/drawingml/2006/main" name="Content Layouts">
  <a:themeElements>
    <a:clrScheme name="Accenture MasterBrand">
      <a:dk1>
        <a:sysClr val="windowText" lastClr="000000"/>
      </a:dk1>
      <a:lt1>
        <a:sysClr val="window" lastClr="FFFFFF"/>
      </a:lt1>
      <a:dk2>
        <a:srgbClr val="595959"/>
      </a:dk2>
      <a:lt2>
        <a:srgbClr val="D8D8D8"/>
      </a:lt2>
      <a:accent1>
        <a:srgbClr val="7E00FF"/>
      </a:accent1>
      <a:accent2>
        <a:srgbClr val="FF0000"/>
      </a:accent2>
      <a:accent3>
        <a:srgbClr val="2800FF"/>
      </a:accent3>
      <a:accent4>
        <a:srgbClr val="00BAFF"/>
      </a:accent4>
      <a:accent5>
        <a:srgbClr val="00FF7D"/>
      </a:accent5>
      <a:accent6>
        <a:srgbClr val="FFEA00"/>
      </a:accent6>
      <a:hlink>
        <a:srgbClr val="2800FF"/>
      </a:hlink>
      <a:folHlink>
        <a:srgbClr val="7E00FF"/>
      </a:folHlink>
    </a:clrScheme>
    <a:fontScheme name="Accenture_Graphik">
      <a:majorFont>
        <a:latin typeface="Graphik"/>
        <a:ea typeface=""/>
        <a:cs typeface=""/>
      </a:majorFont>
      <a:minorFont>
        <a:latin typeface="Graphi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6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45720" rtlCol="0">
        <a:spAutoFit/>
      </a:bodyPr>
      <a:lstStyle>
        <a:defPPr>
          <a:defRPr sz="1600" dirty="0" smtClean="0"/>
        </a:defPPr>
      </a:lstStyle>
    </a:txDef>
  </a:objectDefaults>
  <a:extraClrSchemeLst/>
  <a:custClrLst>
    <a:custClr name="Strategy-Orange">
      <a:srgbClr val="FF9128"/>
    </a:custClr>
    <a:custClr name="Strategy-Carmine">
      <a:srgbClr val="BD001D"/>
    </a:custClr>
    <a:custClr name="Consulting-Light Aqua">
      <a:srgbClr val="00F3FF"/>
    </a:custClr>
    <a:custClr name="Consulting-Dark Violet">
      <a:srgbClr val="7500C0"/>
    </a:custClr>
    <a:custClr name="Digital-Lime">
      <a:srgbClr val="00FF00"/>
    </a:custClr>
    <a:custClr name="Digital-Sunglow">
      <a:srgbClr val="FFD42E"/>
    </a:custClr>
    <a:custClr name="Technology-Aqua">
      <a:srgbClr val="00F3FF"/>
    </a:custClr>
    <a:custClr name="Technology-Lime">
      <a:srgbClr val="00FF00"/>
    </a:custClr>
    <a:custClr name="Operations-Aqua">
      <a:srgbClr val="00F3FF"/>
    </a:custClr>
    <a:custClr name="Operations-Navy Blue">
      <a:srgbClr val="004DFF"/>
    </a:custClr>
    <a:custClr name="Strategy-Orange Red">
      <a:srgbClr val="FF3C0F"/>
    </a:custClr>
    <a:custClr name="Strategy-Dark Carmine">
      <a:srgbClr val="920026"/>
    </a:custClr>
    <a:custClr name="Consulting-Electric Purple">
      <a:srgbClr val="A100FF"/>
    </a:custClr>
    <a:custClr name="Consulting-Indigo">
      <a:srgbClr val="5F0095"/>
    </a:custClr>
    <a:custClr name="Digital-Yellow">
      <a:srgbClr val="FFFF00"/>
    </a:custClr>
    <a:custClr name="Digital-Selective Yellow">
      <a:srgbClr val="FFB600"/>
    </a:custClr>
    <a:custClr name="Technology-Spring Green">
      <a:srgbClr val="00FF7D"/>
    </a:custClr>
    <a:custClr name="Technology-Dark Lime">
      <a:srgbClr val="00D700"/>
    </a:custClr>
    <a:custClr name="Operations-Deep Sky Blue">
      <a:srgbClr val="00BAFF"/>
    </a:custClr>
    <a:custClr name="Operations-Blue">
      <a:srgbClr val="2800FF"/>
    </a:custClr>
    <a:custClr name="Strategy-Red">
      <a:srgbClr val="FF0000"/>
    </a:custClr>
    <a:custClr name="Strategy-Burgundy">
      <a:srgbClr val="710012"/>
    </a:custClr>
    <a:custClr name="Consulting-Electric Indigo">
      <a:srgbClr val="7E00FF"/>
    </a:custClr>
    <a:custClr name="Consulting-Dark Indigo">
      <a:srgbClr val="380089"/>
    </a:custClr>
    <a:custClr name="Digital-Golden Yellow">
      <a:srgbClr val="FFEA00"/>
    </a:custClr>
    <a:custClr name="Digital-Dark Orange">
      <a:srgbClr val="FF9500"/>
    </a:custClr>
    <a:custClr name="Technology-Spring Bud">
      <a:srgbClr val="B9FF00"/>
    </a:custClr>
    <a:custClr name="Technology-British Racing Green">
      <a:srgbClr val="00530A"/>
    </a:custClr>
    <a:custClr name="Operations-Dodger Blue">
      <a:srgbClr val="008EFF"/>
    </a:custClr>
    <a:custClr name="Operations-Dark Blue">
      <a:srgbClr val="000088"/>
    </a:custClr>
  </a:custClrLst>
  <a:extLst>
    <a:ext uri="{05A4C25C-085E-4340-85A3-A5531E510DB2}">
      <thm15:themeFamily xmlns:thm15="http://schemas.microsoft.com/office/thememl/2012/main" name="Acc_Operations_Template_Graphik_v2" id="{74FE3084-7823-4B4D-9164-5159D83847AA}" vid="{1C534D6C-9342-460D-A327-705476654B14}"/>
    </a:ext>
  </a:extLst>
</a:theme>
</file>

<file path=ppt/theme/theme3.xml><?xml version="1.0" encoding="utf-8"?>
<a:theme xmlns:a="http://schemas.openxmlformats.org/drawingml/2006/main" name="Specialty Slides">
  <a:themeElements>
    <a:clrScheme name="Accenture MasterBrand">
      <a:dk1>
        <a:sysClr val="windowText" lastClr="000000"/>
      </a:dk1>
      <a:lt1>
        <a:sysClr val="window" lastClr="FFFFFF"/>
      </a:lt1>
      <a:dk2>
        <a:srgbClr val="595959"/>
      </a:dk2>
      <a:lt2>
        <a:srgbClr val="D8D8D8"/>
      </a:lt2>
      <a:accent1>
        <a:srgbClr val="7E00FF"/>
      </a:accent1>
      <a:accent2>
        <a:srgbClr val="FF0000"/>
      </a:accent2>
      <a:accent3>
        <a:srgbClr val="2800FF"/>
      </a:accent3>
      <a:accent4>
        <a:srgbClr val="00BAFF"/>
      </a:accent4>
      <a:accent5>
        <a:srgbClr val="00FF7D"/>
      </a:accent5>
      <a:accent6>
        <a:srgbClr val="FFEA00"/>
      </a:accent6>
      <a:hlink>
        <a:srgbClr val="2800FF"/>
      </a:hlink>
      <a:folHlink>
        <a:srgbClr val="7E00FF"/>
      </a:folHlink>
    </a:clrScheme>
    <a:fontScheme name="Accenture_Graphik">
      <a:majorFont>
        <a:latin typeface="Graphik"/>
        <a:ea typeface=""/>
        <a:cs typeface=""/>
      </a:majorFont>
      <a:minorFont>
        <a:latin typeface="Graphi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lIns="0" tIns="0" rIns="0" bIns="45720" rtlCol="0">
        <a:spAutoFit/>
      </a:bodyPr>
      <a:lstStyle>
        <a:defPPr>
          <a:defRPr sz="1600" dirty="0" smtClean="0"/>
        </a:defPPr>
      </a:lstStyle>
    </a:txDef>
  </a:objectDefaults>
  <a:extraClrSchemeLst/>
  <a:custClrLst>
    <a:custClr name="Strategy-Orange">
      <a:srgbClr val="FF9128"/>
    </a:custClr>
    <a:custClr name="Strategy-Carmine">
      <a:srgbClr val="BD001D"/>
    </a:custClr>
    <a:custClr name="Consulting-Light Aqua">
      <a:srgbClr val="00F3FF"/>
    </a:custClr>
    <a:custClr name="Consulting-Dark Violet">
      <a:srgbClr val="7500C0"/>
    </a:custClr>
    <a:custClr name="Digital-Lime">
      <a:srgbClr val="00FF00"/>
    </a:custClr>
    <a:custClr name="Digital-Sunglow">
      <a:srgbClr val="FFD42E"/>
    </a:custClr>
    <a:custClr name="Technology-Aqua">
      <a:srgbClr val="00F3FF"/>
    </a:custClr>
    <a:custClr name="Technology-Lime">
      <a:srgbClr val="00FF00"/>
    </a:custClr>
    <a:custClr name="Operations-Aqua">
      <a:srgbClr val="00F3FF"/>
    </a:custClr>
    <a:custClr name="Operations-Navy Blue">
      <a:srgbClr val="004DFF"/>
    </a:custClr>
    <a:custClr name="Strategy-Orange Red">
      <a:srgbClr val="FF3C0F"/>
    </a:custClr>
    <a:custClr name="Strategy-Dark Carmine">
      <a:srgbClr val="920026"/>
    </a:custClr>
    <a:custClr name="Consulting-Electric Purple">
      <a:srgbClr val="A100FF"/>
    </a:custClr>
    <a:custClr name="Consulting-Indigo">
      <a:srgbClr val="5F0095"/>
    </a:custClr>
    <a:custClr name="Digital-Yellow">
      <a:srgbClr val="FFFF00"/>
    </a:custClr>
    <a:custClr name="Digital-Selective Yellow">
      <a:srgbClr val="FFB600"/>
    </a:custClr>
    <a:custClr name="Technology-Spring Green">
      <a:srgbClr val="00FF7D"/>
    </a:custClr>
    <a:custClr name="Technology-Dark Lime">
      <a:srgbClr val="00D700"/>
    </a:custClr>
    <a:custClr name="Operations-Deep Sky Blue">
      <a:srgbClr val="00BAFF"/>
    </a:custClr>
    <a:custClr name="Operations-Blue">
      <a:srgbClr val="2800FF"/>
    </a:custClr>
    <a:custClr name="Strategy-Red">
      <a:srgbClr val="FF0000"/>
    </a:custClr>
    <a:custClr name="Strategy-Burgundy">
      <a:srgbClr val="710012"/>
    </a:custClr>
    <a:custClr name="Consulting-Electric Indigo">
      <a:srgbClr val="7E00FF"/>
    </a:custClr>
    <a:custClr name="Consulting-Dark Indigo">
      <a:srgbClr val="380089"/>
    </a:custClr>
    <a:custClr name="Digital-Golden Yellow">
      <a:srgbClr val="FFEA00"/>
    </a:custClr>
    <a:custClr name="Digital-Dark Orange">
      <a:srgbClr val="FF9500"/>
    </a:custClr>
    <a:custClr name="Technology-Spring Bud">
      <a:srgbClr val="B9FF00"/>
    </a:custClr>
    <a:custClr name="Technology-British Racing Green">
      <a:srgbClr val="00530A"/>
    </a:custClr>
    <a:custClr name="Operations-Dodger Blue">
      <a:srgbClr val="008EFF"/>
    </a:custClr>
    <a:custClr name="Operations-Dark Blue">
      <a:srgbClr val="000088"/>
    </a:custClr>
  </a:custClrLst>
  <a:extLst>
    <a:ext uri="{05A4C25C-085E-4340-85A3-A5531E510DB2}">
      <thm15:themeFamily xmlns:thm15="http://schemas.microsoft.com/office/thememl/2012/main" name="Acc_Operations_Template_Graphik_v2" id="{74FE3084-7823-4B4D-9164-5159D83847AA}" vid="{EBFC2EBD-E6BC-40D6-A698-31D53D15A28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raphik">
      <a:majorFont>
        <a:latin typeface="Graphik"/>
        <a:ea typeface=""/>
        <a:cs typeface=""/>
      </a:majorFont>
      <a:minorFont>
        <a:latin typeface="Graphi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raphik">
      <a:majorFont>
        <a:latin typeface="Graphik"/>
        <a:ea typeface=""/>
        <a:cs typeface=""/>
      </a:majorFont>
      <a:minorFont>
        <a:latin typeface="Graphi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20632FA75335945A63FF531EB43A3D0" ma:contentTypeVersion="3" ma:contentTypeDescription="Create a new document." ma:contentTypeScope="" ma:versionID="9424afbcba80fcb69b47908d3741ccc8">
  <xsd:schema xmlns:xsd="http://www.w3.org/2001/XMLSchema" xmlns:xs="http://www.w3.org/2001/XMLSchema" xmlns:p="http://schemas.microsoft.com/office/2006/metadata/properties" xmlns:ns3="70a18374-f0c7-4129-82cb-48f358959f5f" targetNamespace="http://schemas.microsoft.com/office/2006/metadata/properties" ma:root="true" ma:fieldsID="093ab92e370e01158a7cd4574c205a3d" ns3:_="">
    <xsd:import namespace="70a18374-f0c7-4129-82cb-48f358959f5f"/>
    <xsd:element name="properties">
      <xsd:complexType>
        <xsd:sequence>
          <xsd:element name="documentManagement">
            <xsd:complexType>
              <xsd:all>
                <xsd:element ref="ns3:SharedWithUsers" minOccurs="0"/>
                <xsd:element ref="ns3:SharedWithDetail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a18374-f0c7-4129-82cb-48f358959f5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465EEC-F670-4160-AEDD-4B0F8040458C}">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70a18374-f0c7-4129-82cb-48f358959f5f"/>
    <ds:schemaRef ds:uri="http://www.w3.org/XML/1998/namespace"/>
    <ds:schemaRef ds:uri="http://purl.org/dc/dcmitype/"/>
  </ds:schemaRefs>
</ds:datastoreItem>
</file>

<file path=customXml/itemProps2.xml><?xml version="1.0" encoding="utf-8"?>
<ds:datastoreItem xmlns:ds="http://schemas.openxmlformats.org/officeDocument/2006/customXml" ds:itemID="{348AE128-5A6B-4F94-BF53-20746B4E69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a18374-f0c7-4129-82cb-48f358959f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2DEAE8-F829-4236-9B75-33D547D3B7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Acc_Operations_Template_Graphik_v2</Template>
  <TotalTime>5142</TotalTime>
  <Words>1888</Words>
  <Application>Microsoft Office PowerPoint</Application>
  <PresentationFormat>Widescreen</PresentationFormat>
  <Paragraphs>249</Paragraphs>
  <Slides>25</Slides>
  <Notes>25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25</vt:i4>
      </vt:variant>
    </vt:vector>
  </HeadingPairs>
  <TitlesOfParts>
    <vt:vector size="31" baseType="lpstr">
      <vt:lpstr>Arial</vt:lpstr>
      <vt:lpstr>Graphik</vt:lpstr>
      <vt:lpstr>Graphik Black</vt:lpstr>
      <vt:lpstr>Titles</vt:lpstr>
      <vt:lpstr>Content Layouts</vt:lpstr>
      <vt:lpstr>Specialty Slides</vt:lpstr>
      <vt:lpstr>Cloud Migration &amp; Implementation Delivery at Accenture</vt:lpstr>
      <vt:lpstr>PowerPoint Presentation</vt:lpstr>
      <vt:lpstr> What is Accenture?</vt:lpstr>
      <vt:lpstr>ABOUT Accenture company Overview</vt:lpstr>
      <vt:lpstr>About Accenture What we do</vt:lpstr>
      <vt:lpstr>PowerPoint Presentation</vt:lpstr>
      <vt:lpstr>PowerPoint Presentation</vt:lpstr>
      <vt:lpstr>PowerPoint Presentation</vt:lpstr>
      <vt:lpstr> What is ServiceNow?</vt:lpstr>
      <vt:lpstr>PowerPoint Presentation</vt:lpstr>
      <vt:lpstr>PowerPoint Presentation</vt:lpstr>
      <vt:lpstr>PowerPoint Presentation</vt:lpstr>
      <vt:lpstr>PowerPoint Presentation</vt:lpstr>
      <vt:lpstr>PowerPoint Presentation</vt:lpstr>
      <vt:lpstr>ServiceNow Solution Modernize IT Service Management</vt:lpstr>
      <vt:lpstr> Accenture’s ServiceNow Practice</vt:lpstr>
      <vt:lpstr>Accenture’s ServiceNow Practice</vt:lpstr>
      <vt:lpstr>Accenture’s ServiceNow Practice</vt:lpstr>
      <vt:lpstr>Accenture’s ServiceNow Practice</vt:lpstr>
      <vt:lpstr>My Life as a consultant</vt:lpstr>
      <vt:lpstr>PowerPoint Presentation</vt:lpstr>
      <vt:lpstr>PowerPoint Presentation</vt:lpstr>
      <vt:lpstr>TRAVEL</vt:lpstr>
      <vt:lpstr>PowerPoint Presentation</vt:lpstr>
      <vt:lpstr>PowerPoint Presentation</vt:lpstr>
    </vt:vector>
  </TitlesOfParts>
  <Company>Accenture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powerpoint template</dc:title>
  <dc:creator>Chew, Tabitha</dc:creator>
  <cp:lastModifiedBy>Chew, Tabitha</cp:lastModifiedBy>
  <cp:revision>67</cp:revision>
  <dcterms:created xsi:type="dcterms:W3CDTF">2018-02-11T21:45:16Z</dcterms:created>
  <dcterms:modified xsi:type="dcterms:W3CDTF">2018-02-15T11:28:11Z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0x010100720632FA75335945A63FF531EB43A3D0</vt:lpwstr>
  </property>
</Properties>
</file>